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18"/>
  </p:handoutMasterIdLst>
  <p:sldIdLst>
    <p:sldId id="257" r:id="rId2"/>
    <p:sldId id="258" r:id="rId3"/>
    <p:sldId id="259" r:id="rId4"/>
    <p:sldId id="260" r:id="rId5"/>
    <p:sldId id="262" r:id="rId6"/>
    <p:sldId id="514" r:id="rId7"/>
    <p:sldId id="263" r:id="rId8"/>
    <p:sldId id="265" r:id="rId9"/>
    <p:sldId id="267" r:id="rId10"/>
    <p:sldId id="269" r:id="rId11"/>
    <p:sldId id="272" r:id="rId12"/>
    <p:sldId id="515" r:id="rId13"/>
    <p:sldId id="516" r:id="rId14"/>
    <p:sldId id="517" r:id="rId15"/>
    <p:sldId id="518" r:id="rId16"/>
    <p:sldId id="519" r:id="rId17"/>
  </p:sldIdLst>
  <p:sldSz cx="12192000" cy="6858000"/>
  <p:notesSz cx="6858000" cy="9144000"/>
  <p:embeddedFontLst>
    <p:embeddedFont>
      <p:font typeface="IBM Plex Sans Light" panose="020B0403050203000203" pitchFamily="34" charset="0"/>
      <p:regular r:id="rId19"/>
      <p:italic r:id="rId20"/>
    </p:embeddedFont>
    <p:embeddedFont>
      <p:font typeface="Patrick Hand" panose="00000500000000000000" pitchFamily="2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434"/>
    <a:srgbClr val="D6646A"/>
    <a:srgbClr val="FEDA22"/>
    <a:srgbClr val="D7B59C"/>
    <a:srgbClr val="00C0C0"/>
    <a:srgbClr val="1681A1"/>
    <a:srgbClr val="BE4A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84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44" d="100"/>
          <a:sy n="44" d="100"/>
        </p:scale>
        <p:origin x="1916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3B0A27-0FAB-42E1-A267-59F9B185F6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F5ABF7-E233-457E-B515-DD1E81B633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BDC1B8-48BF-4441-B0B5-7726C9E3127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520AD3-C466-485A-9AFC-04EA510FAA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E7A950-B579-453C-B83A-8F28BCB15F8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662835-FD07-4FD1-BBA9-FF54D3A68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92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sv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ED81E8-8B82-4D75-B02E-690591136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4DDD19-78B0-49A8-8518-D01E8E5F5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A09A74-3A83-4D1A-B262-44F22CA0A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E74CC4-CF80-48A8-AC99-811763E35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355725"/>
            <a:ext cx="3755834" cy="1067986"/>
          </a:xfrm>
        </p:spPr>
        <p:txBody>
          <a:bodyPr>
            <a:noAutofit/>
          </a:bodyPr>
          <a:lstStyle>
            <a:lvl1pPr marL="0" indent="0" algn="ctr">
              <a:buNone/>
              <a:defRPr lang="en-US" sz="66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Astronaut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85DBA6B-6255-4572-AA83-47AA71AE8B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555875"/>
            <a:ext cx="4460913" cy="539865"/>
          </a:xfrm>
          <a:solidFill>
            <a:srgbClr val="182434"/>
          </a:solidFill>
        </p:spPr>
        <p:txBody>
          <a:bodyPr/>
          <a:lstStyle>
            <a:lvl1pPr marL="0" indent="0">
              <a:buNone/>
              <a:defRPr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Presentation Template</a:t>
            </a:r>
          </a:p>
        </p:txBody>
      </p:sp>
    </p:spTree>
    <p:extLst>
      <p:ext uri="{BB962C8B-B14F-4D97-AF65-F5344CB8AC3E}">
        <p14:creationId xmlns:p14="http://schemas.microsoft.com/office/powerpoint/2010/main" val="855497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693CE4-5694-414C-A2E7-5740C95A2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B0B722-5570-47B7-AF1E-A56AE191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F8C75A-EE41-49C1-8EAB-B05FC7DFB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FD9BB2AD-4C6D-403C-808A-35C1B7405D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11916" y="2170285"/>
            <a:ext cx="6807506" cy="539865"/>
          </a:xfrm>
          <a:solidFill>
            <a:srgbClr val="182434"/>
          </a:solidFill>
        </p:spPr>
        <p:txBody>
          <a:bodyPr>
            <a:noAutofit/>
          </a:bodyPr>
          <a:lstStyle>
            <a:lvl1pPr marL="0" indent="0" algn="ctr">
              <a:buNone/>
              <a:defRPr sz="4400" spc="300">
                <a:solidFill>
                  <a:srgbClr val="FEDA2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Astronaut Cartoon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E75A1F-A198-44F6-A70D-DD7A597F18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25725" y="3160540"/>
            <a:ext cx="6807506" cy="1101151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</a:t>
            </a:r>
            <a:r>
              <a:rPr lang="en-US" dirty="0" err="1"/>
              <a:t>typeand</a:t>
            </a:r>
            <a:r>
              <a:rPr lang="en-US" dirty="0"/>
              <a:t>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287685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D67BDA-F7D4-4501-9063-77988FA6E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C3A6AC-1199-41C4-B56C-1646B50AB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7A071-16E1-41F8-A2AD-0B0FD1961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74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D67BDA-F7D4-4501-9063-77988FA6E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C3A6AC-1199-41C4-B56C-1646B50AB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7A071-16E1-41F8-A2AD-0B0FD1961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D1EF86D-90EA-4FAF-8014-69770FFF41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5390" y="643166"/>
            <a:ext cx="6608010" cy="342889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B0302E0-09E1-4BE3-87CE-EFFFF23AB9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26855" y="1367615"/>
            <a:ext cx="4902756" cy="606194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1600"/>
            </a:lvl1pPr>
          </a:lstStyle>
          <a:p>
            <a:pPr lvl="0"/>
            <a:r>
              <a:rPr lang="en-US" dirty="0"/>
              <a:t>Lorem Ipsum is simply dummy text of the printing and typesetting industry.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A60A6C35-19F7-4426-ABAD-D4D86DDC25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26854" y="2054518"/>
            <a:ext cx="4902756" cy="606194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1600"/>
            </a:lvl1pPr>
          </a:lstStyle>
          <a:p>
            <a:pPr lvl="0"/>
            <a:r>
              <a:rPr lang="en-US" dirty="0"/>
              <a:t>Lorem Ipsum is simply dummy text of the printing and typesetting industry.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202850F-A977-44F1-B9E2-7ABF889FCB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26854" y="2775989"/>
            <a:ext cx="4902756" cy="606194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1600"/>
            </a:lvl1pPr>
          </a:lstStyle>
          <a:p>
            <a:pPr lvl="0"/>
            <a:r>
              <a:rPr lang="en-US" dirty="0"/>
              <a:t>Lorem Ipsum is simply dummy text of the printing and typesetting industry.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DB070C39-46E0-49B2-851A-1D473184C48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4675064"/>
            <a:ext cx="6807506" cy="539865"/>
          </a:xfrm>
          <a:solidFill>
            <a:srgbClr val="182434"/>
          </a:solidFill>
        </p:spPr>
        <p:txBody>
          <a:bodyPr>
            <a:noAutofit/>
          </a:bodyPr>
          <a:lstStyle>
            <a:lvl1pPr marL="0" indent="0" algn="l">
              <a:buNone/>
              <a:defRPr sz="4400" spc="3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Astronaut Cartoon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9D42BAF7-6274-45B5-AFF6-322DFFB6ADE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5334711"/>
            <a:ext cx="6807506" cy="539865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1500s.</a:t>
            </a:r>
          </a:p>
        </p:txBody>
      </p:sp>
    </p:spTree>
    <p:extLst>
      <p:ext uri="{BB962C8B-B14F-4D97-AF65-F5344CB8AC3E}">
        <p14:creationId xmlns:p14="http://schemas.microsoft.com/office/powerpoint/2010/main" val="1295999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092F3-43C3-44A0-932C-F82B916A4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3C07A-8C19-4CDD-82F6-6B91CDF1B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E90639-FA38-4068-A0A8-213B0B215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35FC722-0D15-4C86-88CD-B53EAEE5EE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10298" y="940346"/>
            <a:ext cx="3501528" cy="539865"/>
          </a:xfrm>
          <a:solidFill>
            <a:srgbClr val="182434"/>
          </a:solidFill>
        </p:spPr>
        <p:txBody>
          <a:bodyPr>
            <a:noAutofit/>
          </a:bodyPr>
          <a:lstStyle>
            <a:lvl1pPr marL="0" indent="0" algn="l">
              <a:buNone/>
              <a:defRPr sz="3200" spc="300">
                <a:solidFill>
                  <a:srgbClr val="FEDA2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371ACDB-81DF-4463-9661-7388ECA2803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10299" y="1511858"/>
            <a:ext cx="3501528" cy="539866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E99A73BB-92B6-4BA9-A22F-5DC2FCDFA70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7623" y="940346"/>
            <a:ext cx="1202675" cy="91524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7200" spc="3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8D3C7BE-D623-4276-ACDA-35BA226528C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171980" y="940346"/>
            <a:ext cx="3501528" cy="539865"/>
          </a:xfrm>
          <a:solidFill>
            <a:srgbClr val="182434"/>
          </a:solidFill>
        </p:spPr>
        <p:txBody>
          <a:bodyPr>
            <a:noAutofit/>
          </a:bodyPr>
          <a:lstStyle>
            <a:lvl1pPr marL="0" indent="0" algn="l">
              <a:buNone/>
              <a:defRPr sz="3200" spc="300">
                <a:solidFill>
                  <a:srgbClr val="FEDA2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DED3B14-1801-4671-91BC-FF305059EE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71981" y="1511858"/>
            <a:ext cx="3501528" cy="539866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9C6E907B-7807-48C6-B794-2125116EABE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69305" y="940346"/>
            <a:ext cx="1202675" cy="91524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7200" spc="3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58D0ED31-A6A5-4D14-B7A8-0C3F633DA4A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10298" y="2629628"/>
            <a:ext cx="3501528" cy="539865"/>
          </a:xfrm>
          <a:solidFill>
            <a:srgbClr val="182434"/>
          </a:solidFill>
        </p:spPr>
        <p:txBody>
          <a:bodyPr>
            <a:noAutofit/>
          </a:bodyPr>
          <a:lstStyle>
            <a:lvl1pPr marL="0" indent="0" algn="l">
              <a:buNone/>
              <a:defRPr sz="3200" spc="300">
                <a:solidFill>
                  <a:srgbClr val="FEDA2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3DC81699-9168-4A92-BBA1-8F7290FCA1D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610299" y="3201140"/>
            <a:ext cx="3501528" cy="539866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5FD3B18E-3B91-4BDA-9935-ABE9FFCA442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7623" y="2629628"/>
            <a:ext cx="1202675" cy="91524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7200" spc="3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580DD8E-82D6-4DA9-842E-C712BBC44DD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71980" y="2629628"/>
            <a:ext cx="3501528" cy="539865"/>
          </a:xfrm>
          <a:solidFill>
            <a:srgbClr val="182434"/>
          </a:solidFill>
        </p:spPr>
        <p:txBody>
          <a:bodyPr>
            <a:noAutofit/>
          </a:bodyPr>
          <a:lstStyle>
            <a:lvl1pPr marL="0" indent="0" algn="l">
              <a:buNone/>
              <a:defRPr sz="3200" spc="300">
                <a:solidFill>
                  <a:srgbClr val="FEDA2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0D8459D4-E519-42D0-8BA3-1808C5EF3AE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71981" y="3201140"/>
            <a:ext cx="3501528" cy="539866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FE3CB58F-92D2-4AED-A415-194F823037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69305" y="2629628"/>
            <a:ext cx="1202675" cy="91524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7200" spc="3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05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519402C0-98AB-4BDF-966D-A62B9AC10AD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610298" y="4298971"/>
            <a:ext cx="3501528" cy="539865"/>
          </a:xfrm>
          <a:solidFill>
            <a:srgbClr val="182434"/>
          </a:solidFill>
        </p:spPr>
        <p:txBody>
          <a:bodyPr>
            <a:noAutofit/>
          </a:bodyPr>
          <a:lstStyle>
            <a:lvl1pPr marL="0" indent="0" algn="l">
              <a:buNone/>
              <a:defRPr sz="3200" spc="300">
                <a:solidFill>
                  <a:srgbClr val="FEDA2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E0FCDD2A-EFCD-4B35-BDF6-BE6845D5532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610299" y="4870483"/>
            <a:ext cx="3501528" cy="539866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564A6FC8-AAD0-474D-B733-85670ED7BDB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07623" y="4298971"/>
            <a:ext cx="1202675" cy="91524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7200" spc="3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90946CCA-174A-4236-B239-570D4A2A80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171980" y="4298971"/>
            <a:ext cx="3501528" cy="539865"/>
          </a:xfrm>
          <a:solidFill>
            <a:srgbClr val="182434"/>
          </a:solidFill>
        </p:spPr>
        <p:txBody>
          <a:bodyPr>
            <a:noAutofit/>
          </a:bodyPr>
          <a:lstStyle>
            <a:lvl1pPr marL="0" indent="0" algn="l">
              <a:buNone/>
              <a:defRPr sz="3200" spc="300">
                <a:solidFill>
                  <a:srgbClr val="FEDA2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523A2A40-908C-4205-99D4-E7050BCF5DB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71981" y="4870483"/>
            <a:ext cx="3501528" cy="539866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C8C66D2C-E9E9-4918-863A-23F993FED1A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69305" y="4298971"/>
            <a:ext cx="1202675" cy="91524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7200" spc="3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34455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351588-4E94-4B12-B8A9-090BC9228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05037-9882-49EA-9D80-6EB83E2EA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2F8C6B-A28F-47AD-9BF7-25D782699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33715BD8-59C4-47EB-82CA-179B55B6D1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4127" y="1156733"/>
            <a:ext cx="3407005" cy="539865"/>
          </a:xfrm>
          <a:noFill/>
        </p:spPr>
        <p:txBody>
          <a:bodyPr>
            <a:noAutofit/>
          </a:bodyPr>
          <a:lstStyle>
            <a:lvl1pPr marL="0" indent="0" algn="r">
              <a:buNone/>
              <a:defRPr sz="4400" spc="300">
                <a:solidFill>
                  <a:srgbClr val="D6646A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B7E78FF-943B-4C1B-AD67-067208A849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67380" y="1981735"/>
            <a:ext cx="3407005" cy="1565696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</a:t>
            </a:r>
            <a:r>
              <a:rPr lang="en-US" dirty="0" err="1"/>
              <a:t>typeand</a:t>
            </a:r>
            <a:r>
              <a:rPr lang="en-US" dirty="0"/>
              <a:t> scrambled it to make a type specimen book.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ACD0474-BF58-4863-A4FB-399F6DF55B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60874" y="4235584"/>
            <a:ext cx="3407005" cy="539865"/>
          </a:xfrm>
          <a:noFill/>
        </p:spPr>
        <p:txBody>
          <a:bodyPr>
            <a:noAutofit/>
          </a:bodyPr>
          <a:lstStyle>
            <a:lvl1pPr marL="0" indent="0" algn="l">
              <a:buNone/>
              <a:defRPr sz="4400" spc="300">
                <a:solidFill>
                  <a:srgbClr val="FEDA2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428B361-FA14-4E36-B6F7-131BB8DD10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4127" y="5060586"/>
            <a:ext cx="7295960" cy="877506"/>
          </a:xfrm>
          <a:noFill/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</a:t>
            </a:r>
            <a:r>
              <a:rPr lang="en-US" dirty="0" err="1"/>
              <a:t>typeand</a:t>
            </a:r>
            <a:r>
              <a:rPr lang="en-US" dirty="0"/>
              <a:t>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3430093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E571-D550-49B4-BCAB-9C2D6B81E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F1940-A3E1-4309-864D-9613829F0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E3AF0E-DBB9-490B-808E-CCD883AA0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6DF3F16-CCA6-414A-9AB9-97B7355152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10209" y="798828"/>
            <a:ext cx="3755834" cy="1542296"/>
          </a:xfrm>
        </p:spPr>
        <p:txBody>
          <a:bodyPr>
            <a:noAutofit/>
          </a:bodyPr>
          <a:lstStyle>
            <a:lvl1pPr marL="0" indent="0" algn="r">
              <a:buNone/>
              <a:defRPr lang="en-US" sz="138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84B8FD0-D6A7-4671-8D1B-7043499B05D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78805" y="2446121"/>
            <a:ext cx="6687238" cy="869956"/>
          </a:xfrm>
        </p:spPr>
        <p:txBody>
          <a:bodyPr>
            <a:noAutofit/>
          </a:bodyPr>
          <a:lstStyle>
            <a:lvl1pPr marL="0" indent="0" algn="r">
              <a:buNone/>
              <a:defRPr lang="en-US" sz="66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Astronaut Cartoon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FD8A107-57ED-43A3-9D6E-ADF767795E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78805" y="3669535"/>
            <a:ext cx="6687238" cy="549925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1500s.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A6727467-2F65-4F11-8431-421B4F5A85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78805" y="4572918"/>
            <a:ext cx="6687238" cy="1101151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</a:t>
            </a:r>
            <a:r>
              <a:rPr lang="en-US" dirty="0" err="1"/>
              <a:t>typeand</a:t>
            </a:r>
            <a:r>
              <a:rPr lang="en-US" dirty="0"/>
              <a:t>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1723550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E02FE8-1161-4F45-BFAA-E86A4E1AA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207D26-8BED-47A3-8629-DC66A3698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05F25-6135-4907-94DA-EE9A66B48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5E0326F7-1579-411B-AE85-B56EFCC8A0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9777" y="765778"/>
            <a:ext cx="4314023" cy="1118106"/>
          </a:xfrm>
        </p:spPr>
        <p:txBody>
          <a:bodyPr>
            <a:noAutofit/>
          </a:bodyPr>
          <a:lstStyle>
            <a:lvl1pPr marL="0" indent="0" algn="r">
              <a:buNone/>
              <a:defRPr lang="en-US" sz="88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80%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D2D4AAF-445A-4F60-82C9-AC8A63F124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39778" y="2164237"/>
            <a:ext cx="4314022" cy="756917"/>
          </a:xfrm>
        </p:spPr>
        <p:txBody>
          <a:bodyPr>
            <a:noAutofit/>
          </a:bodyPr>
          <a:lstStyle>
            <a:lvl1pPr marL="0" indent="0" algn="r">
              <a:buNone/>
              <a:defRPr lang="en-US" sz="44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8E1AA5E-DD44-47CD-B66A-1EDE35A1633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39776" y="5270425"/>
            <a:ext cx="4314022" cy="756917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355EADD1-3C22-4818-A7F6-B9567E304A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39777" y="3239496"/>
            <a:ext cx="4314021" cy="1734621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</a:t>
            </a:r>
            <a:r>
              <a:rPr lang="en-US" dirty="0" err="1"/>
              <a:t>typeand</a:t>
            </a:r>
            <a:r>
              <a:rPr lang="en-US" dirty="0"/>
              <a:t>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374018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243CF1-F9E1-483F-832F-B88757338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DA0650-A7E0-46D8-A659-94D5C90DF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866760-FF2F-4517-A7EC-B6A06B4B2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B21AB8F-8E22-4D9E-98D7-750A5B80F4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2100" y="3924301"/>
            <a:ext cx="10629900" cy="371530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BDC44D6D-3D5E-4816-A861-653E746E615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8677" y="2047736"/>
            <a:ext cx="3323423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40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938C5AB-7E39-4417-A299-FF03EA4DFC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78677" y="2542540"/>
            <a:ext cx="3323423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084465B1-F6D7-4183-99EB-4D0B5F0A69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34288" y="2047736"/>
            <a:ext cx="3323423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40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A188F90-3FEA-48BC-8AB9-F369BCADD8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34288" y="2542540"/>
            <a:ext cx="3323423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37BADF88-8349-4273-8D4B-30D72A2E51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89900" y="2047736"/>
            <a:ext cx="3323423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40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C7C2D9C8-CC5C-4068-8C95-FD13DF00360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89900" y="2542540"/>
            <a:ext cx="3323423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FA33A2F3-52CA-43B4-99CF-A842342E6CE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36044" y="4606489"/>
            <a:ext cx="2347512" cy="937536"/>
          </a:xfrm>
        </p:spPr>
        <p:txBody>
          <a:bodyPr>
            <a:noAutofit/>
          </a:bodyPr>
          <a:lstStyle>
            <a:lvl1pPr marL="0" indent="0" algn="ctr">
              <a:buNone/>
              <a:defRPr lang="en-US" sz="6600" b="0" i="0" kern="1200" spc="300" dirty="0">
                <a:solidFill>
                  <a:srgbClr val="D6646A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2018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59B1CBE8-3565-4E02-9C75-9CD588A222D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91655" y="4606489"/>
            <a:ext cx="2347512" cy="937536"/>
          </a:xfrm>
        </p:spPr>
        <p:txBody>
          <a:bodyPr>
            <a:noAutofit/>
          </a:bodyPr>
          <a:lstStyle>
            <a:lvl1pPr marL="0" indent="0" algn="ctr">
              <a:buNone/>
              <a:defRPr lang="en-US" sz="6600" b="0" i="0" kern="1200" spc="300" dirty="0">
                <a:solidFill>
                  <a:srgbClr val="D6646A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2019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AFB5A9B4-F858-4DA3-A65D-256C26AB205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47266" y="4574415"/>
            <a:ext cx="2347512" cy="937536"/>
          </a:xfrm>
        </p:spPr>
        <p:txBody>
          <a:bodyPr>
            <a:noAutofit/>
          </a:bodyPr>
          <a:lstStyle>
            <a:lvl1pPr marL="0" indent="0" algn="ctr">
              <a:buNone/>
              <a:defRPr lang="en-US" sz="6600" b="0" i="0" kern="1200" spc="300" dirty="0">
                <a:solidFill>
                  <a:srgbClr val="D6646A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1388406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178135-9A03-4C8C-9EA7-E4E11B9E7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DA352C-97A7-4CCC-A114-9CD9160F2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710013-531C-4142-890C-05A73A66E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D0975CC8-9837-4D9F-A51E-9DB466CACA0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293" y="2056378"/>
            <a:ext cx="3323423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40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0A97D59E-41F1-48F5-A9B6-90156E273CE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4293" y="2551182"/>
            <a:ext cx="3323423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556E7F3-4ADF-42DD-99BC-0CA11ADDD69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1660" y="4615131"/>
            <a:ext cx="2347512" cy="937536"/>
          </a:xfrm>
        </p:spPr>
        <p:txBody>
          <a:bodyPr>
            <a:noAutofit/>
          </a:bodyPr>
          <a:lstStyle>
            <a:lvl1pPr marL="0" indent="0" algn="ctr">
              <a:buNone/>
              <a:defRPr lang="en-US" sz="6600" b="0" i="0" kern="1200" spc="300" dirty="0">
                <a:solidFill>
                  <a:srgbClr val="D6646A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2021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AD07DDB-16CC-49C0-BFC4-AE8081D11E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2700" y="3928359"/>
            <a:ext cx="7598395" cy="405849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13D700EA-F276-4D01-8166-790927E6F07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34300" y="774700"/>
            <a:ext cx="4039681" cy="37973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529214ED-1C18-41E9-A2C0-9E6E69DF77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77332" y="3147845"/>
            <a:ext cx="1056968" cy="1927412"/>
          </a:xfrm>
          <a:prstGeom prst="rect">
            <a:avLst/>
          </a:prstGeom>
        </p:spPr>
      </p:pic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9EC2E70A-0905-404E-8F79-CBE702DB478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97076" y="2056378"/>
            <a:ext cx="3323423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40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3254C10A-00EF-48AB-9F9E-20E4F2EB4D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297076" y="2551182"/>
            <a:ext cx="3323423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3B1D97AF-C3B9-4155-8ECF-E0BF068C3A6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554443" y="4615131"/>
            <a:ext cx="2347512" cy="937536"/>
          </a:xfrm>
        </p:spPr>
        <p:txBody>
          <a:bodyPr>
            <a:noAutofit/>
          </a:bodyPr>
          <a:lstStyle>
            <a:lvl1pPr marL="0" indent="0" algn="ctr">
              <a:buNone/>
              <a:defRPr lang="en-US" sz="6600" b="0" i="0" kern="1200" spc="300" dirty="0">
                <a:solidFill>
                  <a:srgbClr val="D6646A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462550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70F097-CFCF-46AE-8618-5BAA6BD31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0923DA-D57C-471A-830B-BF1CB054B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BC9135-3AA4-4E8E-9475-66ED19272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E3F8C6C-DF09-44E4-A84B-82B2F2E128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57206" y="403750"/>
            <a:ext cx="3506788" cy="4195237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726FC3-8FC2-42BF-AECA-868FD67D72F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57206" y="4964182"/>
            <a:ext cx="3404394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9E29AD6-886C-43D8-BFF0-E29FCDE61B33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584200" y="403225"/>
            <a:ext cx="5854700" cy="4740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44578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297742B-7272-40C9-AD8A-432D05A54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F2BA222-E67B-471E-B1A4-C06564964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6B2CD6F-F295-418F-B4CF-FEC223C94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903A0BF-C109-45C6-AC4C-47E598419C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355725"/>
            <a:ext cx="3755834" cy="1067986"/>
          </a:xfrm>
        </p:spPr>
        <p:txBody>
          <a:bodyPr>
            <a:noAutofit/>
          </a:bodyPr>
          <a:lstStyle>
            <a:lvl1pPr marL="0" indent="0" algn="ctr">
              <a:buNone/>
              <a:defRPr lang="en-US" sz="66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Astronaut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DA27F6C-5BE8-46D4-8E9C-C82FDFD6EB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2458399"/>
            <a:ext cx="4460913" cy="539865"/>
          </a:xfrm>
          <a:solidFill>
            <a:srgbClr val="182434"/>
          </a:solidFill>
        </p:spPr>
        <p:txBody>
          <a:bodyPr/>
          <a:lstStyle>
            <a:lvl1pPr marL="0" indent="0">
              <a:buNone/>
              <a:defRPr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Presentation Template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C462707-20A6-479F-BAB4-0595EAC7E87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030377" y="2423711"/>
            <a:ext cx="3323423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58B09C9-4A26-406B-96EA-3749E9A881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96128" y="4329736"/>
            <a:ext cx="7295960" cy="877506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</a:t>
            </a:r>
            <a:r>
              <a:rPr lang="en-US" dirty="0" err="1"/>
              <a:t>typeand</a:t>
            </a:r>
            <a:r>
              <a:rPr lang="en-US" dirty="0"/>
              <a:t>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730923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4889DB-F275-476A-8586-28BB538F5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CCF273-A62F-42D9-A880-276DA148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192777-350A-4E79-BFA3-A1F0E66DE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94FC80C9-0653-47E6-84E3-3AC31FB1FF0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1" y="4101078"/>
            <a:ext cx="2870200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Name Monster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7EBB248-7BEC-4C62-9D1F-B95A19697A2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1" y="4633982"/>
            <a:ext cx="2870200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8D80DB8-2B2C-420E-8E8C-176B53E828F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60900" y="4101078"/>
            <a:ext cx="2870200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Name Monster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7E2A9054-FE24-4D9A-A0C2-0790EE5F38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660900" y="4633982"/>
            <a:ext cx="2870200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ADFF3B7-77E1-49D8-A3F5-7C6FD8B8E12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483599" y="4101078"/>
            <a:ext cx="2870200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Name Monster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48BC6135-287C-4157-A1CB-CCCB5C4A05B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483599" y="4633982"/>
            <a:ext cx="2870200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96E00B9-E757-4363-9813-D4833B8260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97965" y="697344"/>
            <a:ext cx="3755834" cy="1067986"/>
          </a:xfrm>
        </p:spPr>
        <p:txBody>
          <a:bodyPr>
            <a:noAutofit/>
          </a:bodyPr>
          <a:lstStyle>
            <a:lvl1pPr marL="0" indent="0" algn="r">
              <a:buNone/>
              <a:defRPr lang="en-US" sz="66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Astronaut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A08CF80B-A4ED-46B1-AC43-A82928477A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92886" y="1810040"/>
            <a:ext cx="4460913" cy="539865"/>
          </a:xfrm>
          <a:solidFill>
            <a:srgbClr val="182434"/>
          </a:solidFill>
        </p:spPr>
        <p:txBody>
          <a:bodyPr/>
          <a:lstStyle>
            <a:lvl1pPr marL="0" indent="0" algn="r">
              <a:buNone/>
              <a:defRPr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Presentation Template</a:t>
            </a:r>
          </a:p>
        </p:txBody>
      </p:sp>
    </p:spTree>
    <p:extLst>
      <p:ext uri="{BB962C8B-B14F-4D97-AF65-F5344CB8AC3E}">
        <p14:creationId xmlns:p14="http://schemas.microsoft.com/office/powerpoint/2010/main" val="28307055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EE2D1-A34B-4BA8-B3A5-0E0941915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31C64D-DE81-47AF-ABAF-163DA636B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770AD-F96F-4CBD-BB72-C1A8C4331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72225"/>
            <a:ext cx="2743200" cy="365125"/>
          </a:xfrm>
        </p:spPr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2842E43-3D4D-4DEA-A661-8C8CAAD58B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38600" y="1586344"/>
            <a:ext cx="3755834" cy="1067986"/>
          </a:xfrm>
        </p:spPr>
        <p:txBody>
          <a:bodyPr>
            <a:noAutofit/>
          </a:bodyPr>
          <a:lstStyle>
            <a:lvl1pPr marL="0" indent="0" algn="ctr">
              <a:buNone/>
              <a:defRPr lang="en-US" sz="6600" b="0" i="0" kern="1200" spc="300" dirty="0">
                <a:solidFill>
                  <a:srgbClr val="182434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Past 01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B059100-913A-44BD-9629-0893D36840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97966" y="3936971"/>
            <a:ext cx="3755834" cy="965229"/>
          </a:xfrm>
        </p:spPr>
        <p:txBody>
          <a:bodyPr>
            <a:noAutofit/>
          </a:bodyPr>
          <a:lstStyle>
            <a:lvl1pPr marL="0" indent="0" algn="r">
              <a:buNone/>
              <a:defRPr lang="en-US" sz="66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Astronaut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561B2222-BD1F-4ACE-8A4C-7041818C0F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92887" y="4954474"/>
            <a:ext cx="4460913" cy="539865"/>
          </a:xfrm>
          <a:solidFill>
            <a:srgbClr val="182434"/>
          </a:solidFill>
        </p:spPr>
        <p:txBody>
          <a:bodyPr/>
          <a:lstStyle>
            <a:lvl1pPr marL="0" indent="0" algn="r">
              <a:buNone/>
              <a:defRPr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Presentation Template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71C0BA68-2F96-4AD7-94BD-A2394EC8FE7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892887" y="5649911"/>
            <a:ext cx="4460913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</p:spTree>
    <p:extLst>
      <p:ext uri="{BB962C8B-B14F-4D97-AF65-F5344CB8AC3E}">
        <p14:creationId xmlns:p14="http://schemas.microsoft.com/office/powerpoint/2010/main" val="1667399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B40BA6-420D-44F9-895B-809828248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CAFB2A-CEED-4E34-9320-40B432220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BD475A-119B-4AE4-BDA1-982051A05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73FA8E3-C9D2-4D61-A592-E7BFD17A5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3386" y="576954"/>
            <a:ext cx="3755834" cy="1067986"/>
          </a:xfrm>
        </p:spPr>
        <p:txBody>
          <a:bodyPr>
            <a:noAutofit/>
          </a:bodyPr>
          <a:lstStyle>
            <a:lvl1pPr marL="0" indent="0" algn="l">
              <a:buNone/>
              <a:defRPr lang="en-US" sz="66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Astronaut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5EE717F-F54B-46DE-972C-1A7FD30AB4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3386" y="1644940"/>
            <a:ext cx="4460913" cy="539865"/>
          </a:xfrm>
          <a:solidFill>
            <a:srgbClr val="182434"/>
          </a:solidFill>
        </p:spPr>
        <p:txBody>
          <a:bodyPr/>
          <a:lstStyle>
            <a:lvl1pPr marL="0" indent="0" algn="l">
              <a:buNone/>
              <a:defRPr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Presentation Template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37A378FF-7FD6-46A1-ABDD-E3FA454D0A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87740" y="2975033"/>
            <a:ext cx="808260" cy="365125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70%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B6BDFEA5-4DD4-445A-974C-713C9A0253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87739" y="3692577"/>
            <a:ext cx="808260" cy="365125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80%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286A6034-98E9-462D-8665-ED1379CAD6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7739" y="4344250"/>
            <a:ext cx="808260" cy="365125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60%</a:t>
            </a: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3027E885-A27C-4A31-B68B-5881302B88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2607" y="2918432"/>
            <a:ext cx="808260" cy="365125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88620F59-EC43-41C6-AF88-5140C87BD0E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0537" y="3578917"/>
            <a:ext cx="808260" cy="365125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756517E5-26A7-4951-B78B-6F83740337F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0537" y="4331925"/>
            <a:ext cx="808260" cy="365125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3C7A1E21-1835-4A10-8E58-1DDB31EA41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46679" y="927715"/>
            <a:ext cx="3323423" cy="628371"/>
          </a:xfrm>
        </p:spPr>
        <p:txBody>
          <a:bodyPr>
            <a:noAutofit/>
          </a:bodyPr>
          <a:lstStyle>
            <a:lvl1pPr marL="0" indent="0" algn="l">
              <a:buNone/>
              <a:defRPr lang="en-US" sz="40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ADE30216-33FB-4ED9-BFB4-70F087400AC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46679" y="1556086"/>
            <a:ext cx="3323423" cy="539865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459B47D2-28AF-4D22-88D1-B87FB26A06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46679" y="2743729"/>
            <a:ext cx="3323423" cy="628371"/>
          </a:xfrm>
        </p:spPr>
        <p:txBody>
          <a:bodyPr>
            <a:noAutofit/>
          </a:bodyPr>
          <a:lstStyle>
            <a:lvl1pPr marL="0" indent="0" algn="l">
              <a:buNone/>
              <a:defRPr lang="en-US" sz="40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1FC2618E-10E5-4A95-8F2E-48AA4BF711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46679" y="3372100"/>
            <a:ext cx="3323423" cy="539865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7020E96E-EB07-43E6-BECC-24FBB3D84D4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61070" y="4622908"/>
            <a:ext cx="3323423" cy="628371"/>
          </a:xfrm>
        </p:spPr>
        <p:txBody>
          <a:bodyPr>
            <a:noAutofit/>
          </a:bodyPr>
          <a:lstStyle>
            <a:lvl1pPr marL="0" indent="0" algn="l">
              <a:buNone/>
              <a:defRPr lang="en-US" sz="40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E7363613-24D8-4EC9-AD79-3402CB65C9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61070" y="5251279"/>
            <a:ext cx="3323423" cy="539865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54E54866-3814-4757-865C-6E8DCA72633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83114" y="927714"/>
            <a:ext cx="916971" cy="824084"/>
          </a:xfrm>
        </p:spPr>
        <p:txBody>
          <a:bodyPr>
            <a:noAutofit/>
          </a:bodyPr>
          <a:lstStyle>
            <a:lvl1pPr marL="0" indent="0" algn="r">
              <a:buNone/>
              <a:defRPr lang="en-US" sz="54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52917DAD-6AAD-490E-A763-28BBCCEA19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61921" y="2688952"/>
            <a:ext cx="916971" cy="824084"/>
          </a:xfrm>
        </p:spPr>
        <p:txBody>
          <a:bodyPr>
            <a:noAutofit/>
          </a:bodyPr>
          <a:lstStyle>
            <a:lvl1pPr marL="0" indent="0" algn="r">
              <a:buNone/>
              <a:defRPr lang="en-US" sz="54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3" name="Text Placeholder 7">
            <a:extLst>
              <a:ext uri="{FF2B5EF4-FFF2-40B4-BE49-F238E27FC236}">
                <a16:creationId xmlns:a16="http://schemas.microsoft.com/office/drawing/2014/main" id="{6B5197D0-B9E2-4D6D-B887-40D6C3CD102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761795" y="4625898"/>
            <a:ext cx="916971" cy="824084"/>
          </a:xfrm>
        </p:spPr>
        <p:txBody>
          <a:bodyPr>
            <a:noAutofit/>
          </a:bodyPr>
          <a:lstStyle>
            <a:lvl1pPr marL="0" indent="0" algn="r">
              <a:buNone/>
              <a:defRPr lang="en-US" sz="54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02684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E2B67A-7F99-41CA-A549-E17A0BDF0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75F42-B2C2-4B5D-8175-CE76DBB36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D9A565-1968-4ADC-8517-C272A1400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EE21CB5-4E74-4B73-A6BD-EE90608165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2777" y="3169648"/>
            <a:ext cx="4314022" cy="756917"/>
          </a:xfrm>
        </p:spPr>
        <p:txBody>
          <a:bodyPr>
            <a:noAutofit/>
          </a:bodyPr>
          <a:lstStyle>
            <a:lvl1pPr marL="0" indent="0" algn="ctr">
              <a:buNone/>
              <a:defRPr lang="en-US" sz="60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14,532,342$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C52BDF82-B8FF-43B2-8857-8DD0AE5E64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2777" y="4179297"/>
            <a:ext cx="4314021" cy="1167404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18D654C-1CAA-48FF-9C86-183BC432EE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10600" y="992595"/>
            <a:ext cx="3018624" cy="756917"/>
          </a:xfrm>
        </p:spPr>
        <p:txBody>
          <a:bodyPr>
            <a:noAutofit/>
          </a:bodyPr>
          <a:lstStyle>
            <a:lvl1pPr marL="0" indent="0" algn="ctr">
              <a:buNone/>
              <a:defRPr lang="en-US" sz="60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15m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8D3CE8F-5A6E-49C7-8026-AB8EC29CEE9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10600" y="2002244"/>
            <a:ext cx="3018623" cy="880656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68EA2395-E43B-4831-8683-B6DE2C304F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97966" y="3936971"/>
            <a:ext cx="3755834" cy="965229"/>
          </a:xfrm>
        </p:spPr>
        <p:txBody>
          <a:bodyPr>
            <a:noAutofit/>
          </a:bodyPr>
          <a:lstStyle>
            <a:lvl1pPr marL="0" indent="0" algn="r">
              <a:buNone/>
              <a:defRPr lang="en-US" sz="66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Astronaut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571E6049-852C-41B1-920A-800054894DD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92887" y="4954474"/>
            <a:ext cx="4460913" cy="539865"/>
          </a:xfrm>
          <a:solidFill>
            <a:srgbClr val="182434"/>
          </a:solidFill>
        </p:spPr>
        <p:txBody>
          <a:bodyPr/>
          <a:lstStyle>
            <a:lvl1pPr marL="0" indent="0" algn="r">
              <a:buNone/>
              <a:defRPr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Presentation Template</a:t>
            </a:r>
          </a:p>
        </p:txBody>
      </p:sp>
    </p:spTree>
    <p:extLst>
      <p:ext uri="{BB962C8B-B14F-4D97-AF65-F5344CB8AC3E}">
        <p14:creationId xmlns:p14="http://schemas.microsoft.com/office/powerpoint/2010/main" val="21570446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096EC4-733D-422D-B78C-0999A3F3B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01DCD2-D6E0-4944-9254-29B730179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7432A4-C7D0-4A4E-BCA4-6B8E1820F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5E003261-51BB-4F8B-82CA-237F3AFAABD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54101" y="4393178"/>
            <a:ext cx="2870200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C1D1BF8C-7FCE-4A68-A92B-3400D43E394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54101" y="4926082"/>
            <a:ext cx="2870200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25D25F6-E2BA-4593-92B1-AD1CA46AA60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600701" y="3431139"/>
            <a:ext cx="2870200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52FB227-A220-4EDF-98B1-BB711FA3FF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600701" y="3964043"/>
            <a:ext cx="2870200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80333DD-576B-4E1E-827D-0B3498E454C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718300" y="678713"/>
            <a:ext cx="2870200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75D22EAC-EF2E-45E9-9A2E-D3A39A3975D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718300" y="1211617"/>
            <a:ext cx="2870200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</p:spTree>
    <p:extLst>
      <p:ext uri="{BB962C8B-B14F-4D97-AF65-F5344CB8AC3E}">
        <p14:creationId xmlns:p14="http://schemas.microsoft.com/office/powerpoint/2010/main" val="2015783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7EF715-01BD-4412-A565-4CBC69F19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3B7F8D-14E2-4574-BEEE-02248C1E2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4BE30B-A86C-4176-A90D-4661D52AA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89B7DCE-0332-4D0F-AC24-4F074DD75D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24200" y="1786461"/>
            <a:ext cx="3755834" cy="1067986"/>
          </a:xfrm>
        </p:spPr>
        <p:txBody>
          <a:bodyPr>
            <a:noAutofit/>
          </a:bodyPr>
          <a:lstStyle>
            <a:lvl1pPr marL="0" indent="0" algn="ctr">
              <a:buNone/>
              <a:defRPr lang="en-US" sz="66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Astronaut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8ACDADC-81D3-48ED-864B-1971EC7C369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660" y="2762135"/>
            <a:ext cx="4460913" cy="539865"/>
          </a:xfrm>
          <a:solidFill>
            <a:srgbClr val="182434"/>
          </a:solidFill>
        </p:spPr>
        <p:txBody>
          <a:bodyPr/>
          <a:lstStyle>
            <a:lvl1pPr marL="0" indent="0" algn="ctr">
              <a:buNone/>
              <a:defRPr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Presentation Template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410B0A7-F17B-421E-91AC-BBCC254FEB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54136" y="3556001"/>
            <a:ext cx="7295960" cy="877506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</a:t>
            </a:r>
            <a:r>
              <a:rPr lang="en-US" dirty="0" err="1"/>
              <a:t>typeand</a:t>
            </a:r>
            <a:r>
              <a:rPr lang="en-US" dirty="0"/>
              <a:t>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34937474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86E55E-62ED-4B5E-A386-5D42A8E94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68B041-6D6B-4281-82EA-73AAC1EEC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8D3849-E310-4C25-A5DB-AFAC81967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74F8B2C-28D2-4F7B-AEB9-D3FF207D8A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13480" y="940346"/>
            <a:ext cx="2743200" cy="539865"/>
          </a:xfrm>
          <a:solidFill>
            <a:srgbClr val="182434"/>
          </a:solidFill>
        </p:spPr>
        <p:txBody>
          <a:bodyPr>
            <a:noAutofit/>
          </a:bodyPr>
          <a:lstStyle>
            <a:lvl1pPr marL="0" indent="0" algn="l">
              <a:buNone/>
              <a:defRPr sz="3200" spc="300">
                <a:solidFill>
                  <a:srgbClr val="FEDA2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C3967D34-0AA3-4AD7-BEE3-D04511823E6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13481" y="1511858"/>
            <a:ext cx="2743200" cy="710642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54C6EE68-B27E-49C5-A062-99278018AB3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13479" y="2737338"/>
            <a:ext cx="2743200" cy="539865"/>
          </a:xfrm>
          <a:solidFill>
            <a:srgbClr val="182434"/>
          </a:solidFill>
        </p:spPr>
        <p:txBody>
          <a:bodyPr>
            <a:noAutofit/>
          </a:bodyPr>
          <a:lstStyle>
            <a:lvl1pPr marL="0" indent="0" algn="l">
              <a:buNone/>
              <a:defRPr sz="3200" spc="300">
                <a:solidFill>
                  <a:srgbClr val="FEDA2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8A1B0407-BA3C-4990-860D-7FFBE9FD6C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13480" y="3308850"/>
            <a:ext cx="2743200" cy="710642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13552CC-0B20-4E3A-AFC2-0B9E2BE1E18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962678" y="4534330"/>
            <a:ext cx="2743200" cy="539865"/>
          </a:xfrm>
          <a:solidFill>
            <a:srgbClr val="182434"/>
          </a:solidFill>
        </p:spPr>
        <p:txBody>
          <a:bodyPr>
            <a:noAutofit/>
          </a:bodyPr>
          <a:lstStyle>
            <a:lvl1pPr marL="0" indent="0" algn="l">
              <a:buNone/>
              <a:defRPr sz="3200" spc="300">
                <a:solidFill>
                  <a:srgbClr val="FEDA2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6A40F6F-6FAB-4AE5-B0D7-96CCCD6893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62679" y="5105842"/>
            <a:ext cx="2743200" cy="710642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</a:t>
            </a:r>
          </a:p>
        </p:txBody>
      </p:sp>
    </p:spTree>
    <p:extLst>
      <p:ext uri="{BB962C8B-B14F-4D97-AF65-F5344CB8AC3E}">
        <p14:creationId xmlns:p14="http://schemas.microsoft.com/office/powerpoint/2010/main" val="4731598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71FDD-7FBC-42F6-86EB-13F5E17A3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D176A4-CB42-44E2-B5D3-BCE006692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0C8F41-6D44-4164-BAF8-A2F8732D0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58D72C11-255C-4051-9BF7-8296DEEA10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212161"/>
            <a:ext cx="3755834" cy="1067986"/>
          </a:xfrm>
        </p:spPr>
        <p:txBody>
          <a:bodyPr>
            <a:noAutofit/>
          </a:bodyPr>
          <a:lstStyle>
            <a:lvl1pPr marL="0" indent="0" algn="l">
              <a:buNone/>
              <a:defRPr lang="en-US" sz="66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Astronaut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AF5BEE9-B65A-494F-A264-BD596EE469B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5214883"/>
            <a:ext cx="4460913" cy="539865"/>
          </a:xfrm>
          <a:solidFill>
            <a:srgbClr val="182434"/>
          </a:solidFill>
        </p:spPr>
        <p:txBody>
          <a:bodyPr/>
          <a:lstStyle>
            <a:lvl1pPr marL="0" indent="0" algn="l">
              <a:buNone/>
              <a:defRPr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Presentation Template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6986E1D-D0B1-4B76-BD43-EB407AD062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522378" y="619120"/>
            <a:ext cx="4314022" cy="756917"/>
          </a:xfrm>
        </p:spPr>
        <p:txBody>
          <a:bodyPr>
            <a:noAutofit/>
          </a:bodyPr>
          <a:lstStyle>
            <a:lvl1pPr marL="0" indent="0" algn="r">
              <a:buNone/>
              <a:defRPr lang="en-US" sz="44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AF95C44E-D7C7-459D-8F2B-46CD0A7F5D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22379" y="1376037"/>
            <a:ext cx="4314021" cy="1734621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</a:t>
            </a:r>
            <a:r>
              <a:rPr lang="en-US" dirty="0" err="1"/>
              <a:t>typeand</a:t>
            </a:r>
            <a:r>
              <a:rPr lang="en-US" dirty="0"/>
              <a:t> scrambled it to make a type specimen book.</a:t>
            </a:r>
          </a:p>
        </p:txBody>
      </p:sp>
    </p:spTree>
    <p:extLst>
      <p:ext uri="{BB962C8B-B14F-4D97-AF65-F5344CB8AC3E}">
        <p14:creationId xmlns:p14="http://schemas.microsoft.com/office/powerpoint/2010/main" val="607470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5F80EF-BC38-41DC-8A4C-F0DA7F021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C81A98-13B4-489D-87B2-74506AEB1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0CBE5D-6235-4CE9-88D0-6266CC3B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F960CB11-8D1D-4045-9DF4-627F4A028B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09783" y="884760"/>
            <a:ext cx="6310218" cy="1947339"/>
          </a:xfrm>
        </p:spPr>
        <p:txBody>
          <a:bodyPr>
            <a:noAutofit/>
          </a:bodyPr>
          <a:lstStyle>
            <a:lvl1pPr marL="0" indent="0" algn="ctr">
              <a:buNone/>
              <a:defRPr lang="en-US" sz="96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178FCE0-C773-4062-AFD2-0B2A5E3ECE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34435" y="2292234"/>
            <a:ext cx="4460913" cy="539865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www.PowerPointHub.com</a:t>
            </a:r>
          </a:p>
        </p:txBody>
      </p:sp>
    </p:spTree>
    <p:extLst>
      <p:ext uri="{BB962C8B-B14F-4D97-AF65-F5344CB8AC3E}">
        <p14:creationId xmlns:p14="http://schemas.microsoft.com/office/powerpoint/2010/main" val="27883525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18BCA-13FC-48B3-BAC3-2BDCD2A10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B3097D-9ACA-4404-A2A4-63A2EA10D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4C411A-14F5-4596-88DD-4010A6E3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125C456B-C6DF-427A-8D26-9C0559C9648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54101" y="4712669"/>
            <a:ext cx="2870200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067C5C14-9CFE-4A02-8352-3E92D48ADC4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54101" y="5245573"/>
            <a:ext cx="2870200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BDBE4DE2-38B9-4812-AE7D-723DB39BA06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60900" y="4712669"/>
            <a:ext cx="2870200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98DF9874-1CD1-4875-9F93-E686EED7CFB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660900" y="5245573"/>
            <a:ext cx="2870200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17123988-8832-4047-9880-9AB20B5E0DF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67699" y="4712669"/>
            <a:ext cx="2870200" cy="628371"/>
          </a:xfrm>
        </p:spPr>
        <p:txBody>
          <a:bodyPr>
            <a:noAutofit/>
          </a:bodyPr>
          <a:lstStyle>
            <a:lvl1pPr marL="0" indent="0" algn="ctr">
              <a:buNone/>
              <a:defRPr lang="en-US" sz="3200" b="0" i="0" kern="1200" spc="300" dirty="0">
                <a:solidFill>
                  <a:srgbClr val="FEDA22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55C32044-91E8-4B54-B505-DA4FEE9896D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67699" y="5245573"/>
            <a:ext cx="2870200" cy="756917"/>
          </a:xfrm>
          <a:solidFill>
            <a:srgbClr val="182434"/>
          </a:solidFill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industry..</a:t>
            </a:r>
          </a:p>
        </p:txBody>
      </p:sp>
    </p:spTree>
    <p:extLst>
      <p:ext uri="{BB962C8B-B14F-4D97-AF65-F5344CB8AC3E}">
        <p14:creationId xmlns:p14="http://schemas.microsoft.com/office/powerpoint/2010/main" val="42319629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7CCDD8-5A01-4F47-A57A-591BCAF7C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1565FF-F0DE-4800-A210-11448CA61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80A5C9-29A7-4CE8-A7D5-6CE87F67D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9E00638E-A76B-4463-8F08-FF82514624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18083" y="1409699"/>
            <a:ext cx="3755834" cy="1659462"/>
          </a:xfrm>
        </p:spPr>
        <p:txBody>
          <a:bodyPr>
            <a:noAutofit/>
          </a:bodyPr>
          <a:lstStyle>
            <a:lvl1pPr marL="0" indent="0" algn="ctr">
              <a:buNone/>
              <a:defRPr lang="en-US" sz="115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4DC4223-9F71-46AE-82CE-463B97AF92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3143" y="4143339"/>
            <a:ext cx="4460913" cy="539865"/>
          </a:xfrm>
          <a:solidFill>
            <a:srgbClr val="182434"/>
          </a:solidFill>
        </p:spPr>
        <p:txBody>
          <a:bodyPr/>
          <a:lstStyle>
            <a:lvl1pPr marL="0" indent="0" algn="ctr">
              <a:buNone/>
              <a:defRPr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Presentation Template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04F1AF-683B-4CA2-A5A9-9A04AB0272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95619" y="4686301"/>
            <a:ext cx="7295960" cy="877506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 is simply dummy text of the printing and typesetting industry. Lorem Ipsum has been the industry's standard dummy text ever since the 1500s, when an unknown printer took a galley of </a:t>
            </a:r>
            <a:r>
              <a:rPr lang="en-US" dirty="0" err="1"/>
              <a:t>typeand</a:t>
            </a:r>
            <a:r>
              <a:rPr lang="en-US" dirty="0"/>
              <a:t> scrambled it to make a type specimen book.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B29C715-6723-4527-A536-81B0FBDFCA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18083" y="3072257"/>
            <a:ext cx="3755834" cy="1067986"/>
          </a:xfrm>
        </p:spPr>
        <p:txBody>
          <a:bodyPr>
            <a:noAutofit/>
          </a:bodyPr>
          <a:lstStyle>
            <a:lvl1pPr marL="0" indent="0" algn="ctr">
              <a:buNone/>
              <a:defRPr lang="en-US" sz="66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Astronaut</a:t>
            </a:r>
          </a:p>
        </p:txBody>
      </p:sp>
    </p:spTree>
    <p:extLst>
      <p:ext uri="{BB962C8B-B14F-4D97-AF65-F5344CB8AC3E}">
        <p14:creationId xmlns:p14="http://schemas.microsoft.com/office/powerpoint/2010/main" val="26185375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34BF25-067D-4652-B759-1FA147F4E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488C0E-F9A5-4AA0-A7AD-803C2B92E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7BF9C-2694-4C97-B2BB-1441C7A3F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B4CAC41-49E2-4EB6-A69D-1A52F18DCF1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18083" y="255117"/>
            <a:ext cx="3755834" cy="1067986"/>
          </a:xfrm>
        </p:spPr>
        <p:txBody>
          <a:bodyPr>
            <a:noAutofit/>
          </a:bodyPr>
          <a:lstStyle>
            <a:lvl1pPr marL="0" indent="0" algn="ctr">
              <a:buNone/>
              <a:defRPr lang="en-US" sz="6600" b="0" i="0" kern="1200" spc="3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Astronaut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917B26B8-54A7-4979-AEBF-66C3CA214D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5543" y="1230791"/>
            <a:ext cx="4460913" cy="539865"/>
          </a:xfrm>
          <a:solidFill>
            <a:srgbClr val="182434"/>
          </a:solidFill>
        </p:spPr>
        <p:txBody>
          <a:bodyPr/>
          <a:lstStyle>
            <a:lvl1pPr marL="0" indent="0" algn="ctr">
              <a:buNone/>
              <a:defRPr>
                <a:solidFill>
                  <a:srgbClr val="FEDA22"/>
                </a:solidFill>
              </a:defRPr>
            </a:lvl1pPr>
          </a:lstStyle>
          <a:p>
            <a:pPr lvl="0"/>
            <a:r>
              <a:rPr lang="en-US" dirty="0"/>
              <a:t>Presentation Template</a:t>
            </a:r>
          </a:p>
        </p:txBody>
      </p:sp>
    </p:spTree>
    <p:extLst>
      <p:ext uri="{BB962C8B-B14F-4D97-AF65-F5344CB8AC3E}">
        <p14:creationId xmlns:p14="http://schemas.microsoft.com/office/powerpoint/2010/main" val="27899308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34BF25-067D-4652-B759-1FA147F4E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488C0E-F9A5-4AA0-A7AD-803C2B92E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7BF9C-2694-4C97-B2BB-1441C7A3F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15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98327B-5C69-429F-A6B4-F77936F2D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E2179-3C21-4D60-A4E0-85BB9D472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01E7B-BB36-48F0-ADE5-C3D5FBA259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107EF-F64B-4281-80A2-699EAE8E8C5E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A417A-3B87-40C8-B5BE-08C01748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459E60-F61C-4656-B364-BC699B8DB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06C74-FB16-49CE-B7D3-42E50C5ACF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FA66A2-9E47-442F-9D6D-B637BFB50778}"/>
              </a:ext>
            </a:extLst>
          </p:cNvPr>
          <p:cNvSpPr txBox="1"/>
          <p:nvPr userDrawn="1"/>
        </p:nvSpPr>
        <p:spPr>
          <a:xfrm>
            <a:off x="0" y="7038579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| By PowerPointHub.com &amp; iSlidesHub.com | PowerPointhubth@gmail.com | Facebook : PowerPoint Hub | Not allow for commercial use. | 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Copyright 2022 , Thailand </a:t>
            </a:r>
          </a:p>
        </p:txBody>
      </p:sp>
    </p:spTree>
    <p:extLst>
      <p:ext uri="{BB962C8B-B14F-4D97-AF65-F5344CB8AC3E}">
        <p14:creationId xmlns:p14="http://schemas.microsoft.com/office/powerpoint/2010/main" val="289514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5" r:id="rId5"/>
    <p:sldLayoutId id="2147483664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6" r:id="rId15"/>
    <p:sldLayoutId id="2147483674" r:id="rId16"/>
    <p:sldLayoutId id="2147483677" r:id="rId17"/>
    <p:sldLayoutId id="2147483678" r:id="rId18"/>
    <p:sldLayoutId id="2147483675" r:id="rId19"/>
    <p:sldLayoutId id="2147483679" r:id="rId20"/>
    <p:sldLayoutId id="2147483680" r:id="rId21"/>
    <p:sldLayoutId id="2147483681" r:id="rId22"/>
    <p:sldLayoutId id="2147483683" r:id="rId23"/>
    <p:sldLayoutId id="2147483682" r:id="rId24"/>
    <p:sldLayoutId id="2147483686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image" Target="file:///C:\Program%20Files\Inknoe%20ClassPoint%202\Images\mc_blue.p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file:///C:\Program%20Files\Inknoe%20ClassPoint%202\Images\mc_blue.pn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file:///C:\Program%20Files\Inknoe%20ClassPoint%202\Images\mc_blue.pn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file:///C:\Program%20Files\Inknoe%20ClassPoint%202\Images\mc_blue.pn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.xml"/><Relationship Id="rId4" Type="http://schemas.openxmlformats.org/officeDocument/2006/relationships/image" Target="file:///C:\Program%20Files\Inknoe%20ClassPoint%202\Images\mc_blue.pn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.xml"/><Relationship Id="rId6" Type="http://schemas.openxmlformats.org/officeDocument/2006/relationships/image" Target="file:///C:\Program%20Files\Inknoe%20ClassPoint%202\Images\mc_blue.png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7.xml"/><Relationship Id="rId4" Type="http://schemas.openxmlformats.org/officeDocument/2006/relationships/image" Target="file:///C:\Program%20Files\Inknoe%20ClassPoint%202\Images\mc_blue.png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file:///C:\Program%20Files\Inknoe%20ClassPoint%202\Images\mc_blue.png" TargetMode="External"/><Relationship Id="rId3" Type="http://schemas.openxmlformats.org/officeDocument/2006/relationships/image" Target="../media/image41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8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4" Type="http://schemas.openxmlformats.org/officeDocument/2006/relationships/image" Target="file:///C:\Program%20Files\Inknoe%20ClassPoint%202\Images\mc_blue.pn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file:///C:\Program%20Files\Inknoe%20ClassPoint%202\Images\mc_blue.pn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file:///C:\Program%20Files\Inknoe%20ClassPoint%202\Images\mc_blue.pn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2.xml"/><Relationship Id="rId4" Type="http://schemas.openxmlformats.org/officeDocument/2006/relationships/image" Target="file:///C:\Program%20Files\Inknoe%20ClassPoint%202\Images\mc_blue.png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file:///C:\Program%20Files\Inknoe%20ClassPoint%202\Images\mc_blue.png" TargetMode="External"/><Relationship Id="rId3" Type="http://schemas.openxmlformats.org/officeDocument/2006/relationships/image" Target="../media/image41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3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540B1A-C153-4CAD-A918-F4A4662117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9693" y="1724841"/>
            <a:ext cx="5268986" cy="1067986"/>
          </a:xfrm>
        </p:spPr>
        <p:txBody>
          <a:bodyPr/>
          <a:lstStyle/>
          <a:p>
            <a:r>
              <a:rPr lang="ja-JP" altLang="en-US" dirty="0"/>
              <a:t>ぶんみゃく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635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DD9D858-A6D2-4B2B-A311-8C1FF34C2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th-TH" dirty="0"/>
              <a:t>ทดสอบความรู้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26ED0D5-B803-42A1-8712-6FD84F29D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9147" y="4712081"/>
            <a:ext cx="413706" cy="44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90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3E5C1AE-6686-337F-F692-0CCB024054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4251" y="4373061"/>
            <a:ext cx="7366234" cy="539865"/>
          </a:xfrm>
        </p:spPr>
        <p:txBody>
          <a:bodyPr/>
          <a:lstStyle/>
          <a:p>
            <a:r>
              <a:rPr lang="th-TH" dirty="0"/>
              <a:t>คำว่า </a:t>
            </a:r>
            <a:r>
              <a:rPr lang="th-TH" b="1" dirty="0"/>
              <a:t>บริบท</a:t>
            </a:r>
            <a:r>
              <a:rPr lang="th-TH" dirty="0"/>
              <a:t> </a:t>
            </a:r>
            <a:r>
              <a:rPr lang="ja-JP" altLang="en-US" sz="3200" b="1" dirty="0"/>
              <a:t>文脈（ぶんみゃく）</a:t>
            </a:r>
            <a:r>
              <a:rPr lang="ja-JP" altLang="en-US" sz="3200" dirty="0"/>
              <a:t> </a:t>
            </a:r>
            <a:r>
              <a:rPr lang="th-TH" dirty="0"/>
              <a:t>หมายถึงข้อใด</a:t>
            </a:r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658DC597-FA52-2CD5-0A31-9A8F0E0BBC49}"/>
              </a:ext>
            </a:extLst>
          </p:cNvPr>
          <p:cNvSpPr txBox="1">
            <a:spLocks/>
          </p:cNvSpPr>
          <p:nvPr/>
        </p:nvSpPr>
        <p:spPr>
          <a:xfrm>
            <a:off x="2130414" y="973902"/>
            <a:ext cx="4379443" cy="539865"/>
          </a:xfrm>
          <a:prstGeom prst="rect">
            <a:avLst/>
          </a:prstGeom>
          <a:solidFill>
            <a:srgbClr val="182434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kern="1200" spc="3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A.</a:t>
            </a:r>
            <a:r>
              <a:rPr lang="th-TH" sz="2800" dirty="0"/>
              <a:t> การแปลคำศัพท์ทุกคำ</a:t>
            </a:r>
            <a:endParaRPr lang="en-US" sz="2800" dirty="0"/>
          </a:p>
        </p:txBody>
      </p:sp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5405E63D-BCCC-97E6-6CC9-90E6EAA54C60}"/>
              </a:ext>
            </a:extLst>
          </p:cNvPr>
          <p:cNvSpPr txBox="1">
            <a:spLocks/>
          </p:cNvSpPr>
          <p:nvPr/>
        </p:nvSpPr>
        <p:spPr>
          <a:xfrm>
            <a:off x="1773726" y="1581252"/>
            <a:ext cx="4807282" cy="913874"/>
          </a:xfrm>
          <a:prstGeom prst="rect">
            <a:avLst/>
          </a:prstGeom>
          <a:solidFill>
            <a:srgbClr val="182434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kern="1200" spc="3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B.</a:t>
            </a:r>
            <a:r>
              <a:rPr lang="th-TH" sz="2800" dirty="0"/>
              <a:t>ข้อมูลที่อยู่รอบคำศัพท์ซึ่งช่วยให้เข้าใจความหมาย</a:t>
            </a:r>
            <a:endParaRPr lang="en-US" sz="2800" dirty="0"/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A20FDB07-F9A7-638B-DAB2-EADA757B115A}"/>
              </a:ext>
            </a:extLst>
          </p:cNvPr>
          <p:cNvSpPr txBox="1">
            <a:spLocks/>
          </p:cNvSpPr>
          <p:nvPr/>
        </p:nvSpPr>
        <p:spPr>
          <a:xfrm>
            <a:off x="2252052" y="2540820"/>
            <a:ext cx="4379443" cy="539865"/>
          </a:xfrm>
          <a:prstGeom prst="rect">
            <a:avLst/>
          </a:prstGeom>
          <a:solidFill>
            <a:srgbClr val="182434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kern="1200" spc="3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C.</a:t>
            </a:r>
            <a:r>
              <a:rPr lang="th-TH" sz="3200" dirty="0"/>
              <a:t>รายชื่อคำศัพท์ท้ายบท</a:t>
            </a:r>
            <a:endParaRPr lang="en-US" sz="6600" dirty="0"/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133D4A2F-EE87-CDCC-A081-EF2E40D2C33B}"/>
              </a:ext>
            </a:extLst>
          </p:cNvPr>
          <p:cNvSpPr txBox="1">
            <a:spLocks/>
          </p:cNvSpPr>
          <p:nvPr/>
        </p:nvSpPr>
        <p:spPr>
          <a:xfrm>
            <a:off x="1987646" y="3222449"/>
            <a:ext cx="4379443" cy="539865"/>
          </a:xfrm>
          <a:prstGeom prst="rect">
            <a:avLst/>
          </a:prstGeom>
          <a:solidFill>
            <a:srgbClr val="182434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kern="1200" spc="3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D.</a:t>
            </a:r>
            <a:r>
              <a:rPr lang="th-TH" sz="2800" dirty="0"/>
              <a:t>การใช้พจนานุกรม</a:t>
            </a:r>
            <a:endParaRPr lang="en-US" sz="2800" dirty="0"/>
          </a:p>
        </p:txBody>
      </p:sp>
      <p:pic>
        <p:nvPicPr>
          <p:cNvPr id="22" name="btnInknoeActivityCp2">
            <a:extLst>
              <a:ext uri="{FF2B5EF4-FFF2-40B4-BE49-F238E27FC236}">
                <a16:creationId xmlns:a16="http://schemas.microsoft.com/office/drawing/2014/main" id="{F4F55387-6ED4-43B1-BDEC-20240745418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2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71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E1917-D889-7262-FDD3-D3E3DC1BC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15503" y="1005731"/>
            <a:ext cx="4843645" cy="539865"/>
          </a:xfrm>
        </p:spPr>
        <p:txBody>
          <a:bodyPr/>
          <a:lstStyle/>
          <a:p>
            <a:r>
              <a:rPr lang="th-TH" dirty="0"/>
              <a:t>เมื่อพบคำศัพท์ที่ไม่รู้ระหว่างการอ่าน ควรทำสิ่งใดก่อน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BBDD8FB-5F57-577E-74E6-B6CB0BADCA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93123" y="3994839"/>
            <a:ext cx="3351251" cy="1857430"/>
          </a:xfrm>
        </p:spPr>
        <p:txBody>
          <a:bodyPr/>
          <a:lstStyle/>
          <a:p>
            <a:pPr marL="342900" indent="-342900" algn="l">
              <a:buAutoNum type="alphaUcPeriod"/>
            </a:pPr>
            <a:r>
              <a:rPr lang="th-TH" sz="2400" dirty="0"/>
              <a:t>เปิดพจนานุกรมทันที</a:t>
            </a:r>
            <a:endParaRPr lang="en-US" sz="2400" dirty="0"/>
          </a:p>
          <a:p>
            <a:pPr marL="342900" indent="-342900" algn="l">
              <a:buAutoNum type="alphaUcPeriod"/>
            </a:pPr>
            <a:r>
              <a:rPr lang="th-TH" sz="2400" dirty="0"/>
              <a:t>อ่านบริบทก่อนและหลัง</a:t>
            </a:r>
          </a:p>
          <a:p>
            <a:pPr marL="342900" indent="-342900" algn="l">
              <a:buAutoNum type="alphaUcPeriod"/>
            </a:pPr>
            <a:r>
              <a:rPr lang="th-TH" sz="2400" dirty="0"/>
              <a:t>ข้ามบทอ่าน</a:t>
            </a:r>
          </a:p>
          <a:p>
            <a:pPr marL="342900" indent="-342900" algn="l">
              <a:buAutoNum type="alphaUcPeriod"/>
            </a:pPr>
            <a:r>
              <a:rPr lang="th-TH" sz="2400" dirty="0"/>
              <a:t>เดาความหมายแบบสุ่ม</a:t>
            </a:r>
          </a:p>
          <a:p>
            <a:endParaRPr lang="en-US" dirty="0"/>
          </a:p>
          <a:p>
            <a:pPr marL="342900" indent="-342900">
              <a:buAutoNum type="alphaUcPeriod"/>
            </a:pPr>
            <a:endParaRPr lang="en-US" dirty="0"/>
          </a:p>
        </p:txBody>
      </p:sp>
      <p:pic>
        <p:nvPicPr>
          <p:cNvPr id="16" name="btnInknoeActivityCp2">
            <a:extLst>
              <a:ext uri="{FF2B5EF4-FFF2-40B4-BE49-F238E27FC236}">
                <a16:creationId xmlns:a16="http://schemas.microsoft.com/office/drawing/2014/main" id="{86A2151C-742D-6E92-78C8-B11E708C4CD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3438" y="5780141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518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D90AD7-FED6-4A25-AD27-1A4599121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7897" y="798828"/>
            <a:ext cx="7178146" cy="1542296"/>
          </a:xfrm>
        </p:spPr>
        <p:txBody>
          <a:bodyPr/>
          <a:lstStyle/>
          <a:p>
            <a:pPr algn="l"/>
            <a:r>
              <a:rPr lang="th-TH" sz="4800" dirty="0"/>
              <a:t>คำเชื่อม </a:t>
            </a:r>
            <a:r>
              <a:rPr lang="ja-JP" altLang="en-US" sz="4800" b="1" dirty="0"/>
              <a:t>たえば</a:t>
            </a:r>
            <a:r>
              <a:rPr lang="ja-JP" altLang="en-US" sz="4800" dirty="0"/>
              <a:t> </a:t>
            </a:r>
            <a:r>
              <a:rPr lang="th-TH" sz="4800" dirty="0"/>
              <a:t>ช่วยบอกบริบทแบบใด</a:t>
            </a:r>
            <a:endParaRPr lang="en-US" sz="413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82C861-396C-F38F-D7F2-C4B2BA5206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78805" y="2446120"/>
            <a:ext cx="6687238" cy="3426173"/>
          </a:xfrm>
        </p:spPr>
        <p:txBody>
          <a:bodyPr/>
          <a:lstStyle/>
          <a:p>
            <a:pPr algn="l"/>
            <a:r>
              <a:rPr lang="en-US" altLang="ja-JP" sz="4800" dirty="0"/>
              <a:t>A.</a:t>
            </a:r>
            <a:r>
              <a:rPr lang="th-TH" sz="4800" dirty="0"/>
              <a:t>ตัวอย่าง</a:t>
            </a:r>
          </a:p>
          <a:p>
            <a:pPr algn="l"/>
            <a:r>
              <a:rPr lang="en-US" altLang="ja-JP" sz="4800" dirty="0"/>
              <a:t>B.</a:t>
            </a:r>
            <a:r>
              <a:rPr lang="th-TH" sz="4800" dirty="0"/>
              <a:t>เหตุและผล</a:t>
            </a:r>
          </a:p>
          <a:p>
            <a:pPr algn="l"/>
            <a:r>
              <a:rPr lang="en-US" sz="4800" dirty="0"/>
              <a:t>C</a:t>
            </a:r>
            <a:r>
              <a:rPr lang="th-TH" sz="4800" dirty="0"/>
              <a:t>. เปรียบเทียบ</a:t>
            </a:r>
          </a:p>
          <a:p>
            <a:pPr algn="l"/>
            <a:r>
              <a:rPr lang="en-US" altLang="ja-JP" sz="4800" dirty="0"/>
              <a:t>D</a:t>
            </a:r>
            <a:r>
              <a:rPr lang="th-TH" sz="4800" dirty="0"/>
              <a:t>. สรุป</a:t>
            </a:r>
          </a:p>
          <a:p>
            <a:endParaRPr lang="th-TH" dirty="0"/>
          </a:p>
        </p:txBody>
      </p:sp>
      <p:pic>
        <p:nvPicPr>
          <p:cNvPr id="13" name="btnInknoeActivityCp2">
            <a:extLst>
              <a:ext uri="{FF2B5EF4-FFF2-40B4-BE49-F238E27FC236}">
                <a16:creationId xmlns:a16="http://schemas.microsoft.com/office/drawing/2014/main" id="{5848391E-DDD9-470A-4E10-7F2982F2365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2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67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D90AD7-FED6-4A25-AD27-1A4599121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7897" y="798828"/>
            <a:ext cx="7178146" cy="1542296"/>
          </a:xfrm>
        </p:spPr>
        <p:txBody>
          <a:bodyPr/>
          <a:lstStyle/>
          <a:p>
            <a:pPr algn="l"/>
            <a:r>
              <a:rPr lang="th-TH" sz="4800" dirty="0"/>
              <a:t>คำเชื่อม </a:t>
            </a:r>
            <a:r>
              <a:rPr lang="ja-JP" altLang="en-US" sz="3600" b="1" dirty="0"/>
              <a:t>しかし</a:t>
            </a:r>
            <a:r>
              <a:rPr lang="ja-JP" altLang="en-US" sz="3600" dirty="0"/>
              <a:t> </a:t>
            </a:r>
            <a:r>
              <a:rPr lang="th-TH" sz="3600" dirty="0"/>
              <a:t>มักใช้บอกอะไร</a:t>
            </a:r>
            <a:endParaRPr lang="en-US" sz="368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82C861-396C-F38F-D7F2-C4B2BA5206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78805" y="2446120"/>
            <a:ext cx="6687238" cy="3426173"/>
          </a:xfrm>
        </p:spPr>
        <p:txBody>
          <a:bodyPr/>
          <a:lstStyle/>
          <a:p>
            <a:pPr algn="l"/>
            <a:r>
              <a:rPr lang="en-US" altLang="ja-JP" sz="4800" dirty="0"/>
              <a:t>A.</a:t>
            </a:r>
            <a:r>
              <a:rPr lang="th-TH" sz="4800" dirty="0"/>
              <a:t>ตัวอย่าง</a:t>
            </a:r>
          </a:p>
          <a:p>
            <a:pPr algn="l"/>
            <a:r>
              <a:rPr lang="en-US" altLang="ja-JP" sz="4800" dirty="0"/>
              <a:t>B.</a:t>
            </a:r>
            <a:r>
              <a:rPr lang="th-TH" sz="4800" dirty="0"/>
              <a:t>เหตุและผล</a:t>
            </a:r>
          </a:p>
          <a:p>
            <a:pPr algn="l"/>
            <a:r>
              <a:rPr lang="en-US" sz="4800" dirty="0"/>
              <a:t>C</a:t>
            </a:r>
            <a:r>
              <a:rPr lang="th-TH" sz="4800" dirty="0"/>
              <a:t>. เปรียบเทียบ</a:t>
            </a:r>
          </a:p>
          <a:p>
            <a:pPr algn="l"/>
            <a:r>
              <a:rPr lang="en-US" altLang="ja-JP" sz="4800" dirty="0"/>
              <a:t>D</a:t>
            </a:r>
            <a:r>
              <a:rPr lang="th-TH" sz="4800" dirty="0"/>
              <a:t>. สรุป</a:t>
            </a:r>
          </a:p>
          <a:p>
            <a:endParaRPr lang="th-TH" dirty="0"/>
          </a:p>
        </p:txBody>
      </p:sp>
      <p:pic>
        <p:nvPicPr>
          <p:cNvPr id="13" name="btnInknoeActivityCp2">
            <a:extLst>
              <a:ext uri="{FF2B5EF4-FFF2-40B4-BE49-F238E27FC236}">
                <a16:creationId xmlns:a16="http://schemas.microsoft.com/office/drawing/2014/main" id="{5848391E-DDD9-470A-4E10-7F2982F2365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2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71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BC85D8-C7FC-47A9-9329-E60E4C1647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9131" y="830658"/>
            <a:ext cx="6902726" cy="1118106"/>
          </a:xfrm>
        </p:spPr>
        <p:txBody>
          <a:bodyPr/>
          <a:lstStyle/>
          <a:p>
            <a:pPr algn="l"/>
            <a:r>
              <a:rPr lang="th-TH" sz="4000" dirty="0"/>
              <a:t>การเดาความหมายจากบริบทควรอาศัยสิ่งใดมากที่สุด</a:t>
            </a:r>
            <a:endParaRPr lang="en-US" sz="239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4CE36F-89FD-4D68-837E-AD7835CFE0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65612" y="2401769"/>
            <a:ext cx="4314021" cy="2960473"/>
          </a:xfrm>
        </p:spPr>
        <p:txBody>
          <a:bodyPr>
            <a:normAutofit/>
          </a:bodyPr>
          <a:lstStyle/>
          <a:p>
            <a:pPr marL="514350" indent="-514350" algn="l">
              <a:buAutoNum type="alphaUcPeriod"/>
            </a:pPr>
            <a:r>
              <a:rPr lang="th-TH" sz="3200" dirty="0"/>
              <a:t>ความรู้สึก</a:t>
            </a:r>
          </a:p>
          <a:p>
            <a:pPr algn="l"/>
            <a:r>
              <a:rPr lang="en-US" sz="3200" dirty="0"/>
              <a:t>B</a:t>
            </a:r>
            <a:r>
              <a:rPr lang="th-TH" sz="3200" dirty="0"/>
              <a:t>. หลักฐานจากข้อความ</a:t>
            </a:r>
          </a:p>
          <a:p>
            <a:pPr algn="l"/>
            <a:r>
              <a:rPr lang="en-US" sz="3200" dirty="0"/>
              <a:t>C</a:t>
            </a:r>
            <a:r>
              <a:rPr lang="th-TH" sz="3200" dirty="0"/>
              <a:t>. การเดา</a:t>
            </a:r>
          </a:p>
          <a:p>
            <a:pPr algn="l"/>
            <a:r>
              <a:rPr lang="en-US" sz="3200" dirty="0"/>
              <a:t>D</a:t>
            </a:r>
            <a:r>
              <a:rPr lang="th-TH" sz="3200" dirty="0"/>
              <a:t>. การท่องจำ</a:t>
            </a:r>
          </a:p>
        </p:txBody>
      </p:sp>
      <p:pic>
        <p:nvPicPr>
          <p:cNvPr id="11" name="btnInknoeActivityCp2">
            <a:extLst>
              <a:ext uri="{FF2B5EF4-FFF2-40B4-BE49-F238E27FC236}">
                <a16:creationId xmlns:a16="http://schemas.microsoft.com/office/drawing/2014/main" id="{4BBCC5A6-BD22-016E-5B41-8048EEDD20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622" y="5954102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47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CA75DAF1-51C4-498F-AECF-B5D9BEC24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10947" y="3488717"/>
            <a:ext cx="388938" cy="40584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CAA4615D-17CF-4E75-B879-3898EB65E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3730" y="3488717"/>
            <a:ext cx="388938" cy="405849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AB33C56-4BBA-4763-8BEB-011B335D02D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1680" y="1740590"/>
            <a:ext cx="8082478" cy="628371"/>
          </a:xfrm>
        </p:spPr>
        <p:txBody>
          <a:bodyPr/>
          <a:lstStyle/>
          <a:p>
            <a:pPr algn="l"/>
            <a:r>
              <a:rPr lang="th-TH" dirty="0"/>
              <a:t>ข้อใดเป็นเป้าหมายของการใช้ </a:t>
            </a:r>
            <a:r>
              <a:rPr lang="en-US" dirty="0"/>
              <a:t>Context Clues</a:t>
            </a:r>
            <a:r>
              <a:rPr lang="th-TH" dirty="0"/>
              <a:t>(ข้อมูลจากบริบท)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F78C9C4-3913-ED9B-74B6-7C269DB99CC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52512" y="4489039"/>
            <a:ext cx="6503965" cy="2045985"/>
          </a:xfrm>
        </p:spPr>
        <p:txBody>
          <a:bodyPr>
            <a:normAutofit/>
          </a:bodyPr>
          <a:lstStyle/>
          <a:p>
            <a:pPr marL="514350" indent="-514350" algn="l">
              <a:buAutoNum type="alphaUcPeriod"/>
            </a:pPr>
            <a:r>
              <a:rPr lang="th-TH" sz="2800" dirty="0"/>
              <a:t>แปลทุกคำ ทุกข้อความ</a:t>
            </a:r>
          </a:p>
          <a:p>
            <a:pPr algn="l"/>
            <a:r>
              <a:rPr lang="en-US" sz="2800" dirty="0"/>
              <a:t>B.</a:t>
            </a:r>
            <a:r>
              <a:rPr lang="th-TH" sz="2800" dirty="0"/>
              <a:t>  เข้าใจใจความของบทอ่าน</a:t>
            </a:r>
          </a:p>
          <a:p>
            <a:pPr algn="l"/>
            <a:r>
              <a:rPr lang="en-US" sz="2800" dirty="0"/>
              <a:t>C</a:t>
            </a:r>
            <a:r>
              <a:rPr lang="th-TH" sz="2800" dirty="0"/>
              <a:t>.  จำศัพท์ทั้งหมดได้</a:t>
            </a:r>
          </a:p>
          <a:p>
            <a:pPr algn="l"/>
            <a:r>
              <a:rPr lang="en-US" sz="2800" dirty="0"/>
              <a:t>D</a:t>
            </a:r>
            <a:r>
              <a:rPr lang="th-TH" sz="2800" dirty="0"/>
              <a:t>.  อ่านให้เร็ว อ่านออกเสียงได้ไว</a:t>
            </a:r>
          </a:p>
        </p:txBody>
      </p:sp>
      <p:pic>
        <p:nvPicPr>
          <p:cNvPr id="23" name="btnInknoeActivityCp2">
            <a:extLst>
              <a:ext uri="{FF2B5EF4-FFF2-40B4-BE49-F238E27FC236}">
                <a16:creationId xmlns:a16="http://schemas.microsoft.com/office/drawing/2014/main" id="{80E82D42-541F-B844-FBB8-860D5922650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636" y="6051414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5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3475D4-CD7B-4A9E-9C90-ABB55D4C9F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885942"/>
            <a:ext cx="7752127" cy="1067986"/>
          </a:xfrm>
        </p:spPr>
        <p:txBody>
          <a:bodyPr/>
          <a:lstStyle/>
          <a:p>
            <a:r>
              <a:rPr lang="th-TH" dirty="0"/>
              <a:t>อ่านประโยคต่อไปนี้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3933A-D876-4884-B7E1-61FAF958E16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664682" y="2403636"/>
            <a:ext cx="3101814" cy="756917"/>
          </a:xfrm>
        </p:spPr>
        <p:txBody>
          <a:bodyPr>
            <a:normAutofit/>
          </a:bodyPr>
          <a:lstStyle/>
          <a:p>
            <a:pPr algn="l"/>
            <a:r>
              <a:rPr lang="th-TH" sz="4800" dirty="0"/>
              <a:t>เดาคำศัพท์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750364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457BC-3066-46FD-8434-4547FE21E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30724" y="4037294"/>
            <a:ext cx="7264864" cy="965229"/>
          </a:xfrm>
        </p:spPr>
        <p:txBody>
          <a:bodyPr/>
          <a:lstStyle/>
          <a:p>
            <a:r>
              <a:rPr lang="ja-JP" altLang="en-US" sz="3200" dirty="0">
                <a:solidFill>
                  <a:schemeClr val="accent6">
                    <a:lumMod val="75000"/>
                  </a:schemeClr>
                </a:solidFill>
              </a:rPr>
              <a:t>昨日から</a:t>
            </a:r>
            <a:r>
              <a:rPr lang="ja-JP" altLang="en-US" sz="3200" dirty="0">
                <a:solidFill>
                  <a:srgbClr val="FF0000"/>
                </a:solidFill>
              </a:rPr>
              <a:t>高熱</a:t>
            </a:r>
            <a:r>
              <a:rPr lang="ja-JP" altLang="en-US" sz="3200" dirty="0">
                <a:solidFill>
                  <a:schemeClr val="accent6">
                    <a:lumMod val="75000"/>
                  </a:schemeClr>
                </a:solidFill>
              </a:rPr>
              <a:t>が続いているため、</a:t>
            </a:r>
            <a:endParaRPr lang="en-US" altLang="ja-JP" sz="3200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ja-JP" altLang="en-US" sz="3200" dirty="0">
                <a:solidFill>
                  <a:schemeClr val="accent6">
                    <a:lumMod val="75000"/>
                  </a:schemeClr>
                </a:solidFill>
              </a:rPr>
              <a:t>今日は学校を休みました。</a:t>
            </a:r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D71F4-028C-45B0-99F3-B81C37CC3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3249" y="676089"/>
            <a:ext cx="4460913" cy="539865"/>
          </a:xfrm>
        </p:spPr>
        <p:txBody>
          <a:bodyPr>
            <a:normAutofit/>
          </a:bodyPr>
          <a:lstStyle/>
          <a:p>
            <a:r>
              <a:rPr lang="th-TH" dirty="0"/>
              <a:t>คำว่า </a:t>
            </a:r>
            <a:r>
              <a:rPr lang="ja-JP" altLang="en-US" b="1" dirty="0"/>
              <a:t>高熱</a:t>
            </a:r>
            <a:r>
              <a:rPr lang="ja-JP" altLang="en-US" dirty="0"/>
              <a:t> </a:t>
            </a:r>
            <a:r>
              <a:rPr lang="th-TH" dirty="0"/>
              <a:t>น่าจะหมายถึงข้อใด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64CCF3-EC54-435A-B608-B6172E775AE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28155" y="1274677"/>
            <a:ext cx="3174534" cy="1804083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AutoNum type="alphaUcPeriod"/>
            </a:pPr>
            <a:r>
              <a:rPr lang="th-TH" sz="2800" dirty="0"/>
              <a:t>อากาศร้อน</a:t>
            </a:r>
          </a:p>
          <a:p>
            <a:pPr marL="514350" indent="-514350" algn="l">
              <a:buAutoNum type="alphaUcPeriod"/>
            </a:pPr>
            <a:r>
              <a:rPr lang="th-TH" sz="2800" dirty="0"/>
              <a:t>ไข้สูง</a:t>
            </a:r>
          </a:p>
          <a:p>
            <a:pPr algn="l"/>
            <a:r>
              <a:rPr lang="en-US" sz="2800" dirty="0"/>
              <a:t>C</a:t>
            </a:r>
            <a:r>
              <a:rPr lang="th-TH" sz="2800" dirty="0"/>
              <a:t>.   ความชื้นสูง</a:t>
            </a:r>
          </a:p>
          <a:p>
            <a:pPr algn="l"/>
            <a:r>
              <a:rPr lang="en-US" sz="2800" dirty="0"/>
              <a:t>D</a:t>
            </a:r>
            <a:r>
              <a:rPr lang="th-TH" sz="2800" dirty="0"/>
              <a:t>.   อุณหภูมิห้อง</a:t>
            </a:r>
          </a:p>
        </p:txBody>
      </p:sp>
      <p:pic>
        <p:nvPicPr>
          <p:cNvPr id="9" name="btnInknoeActivityCp2">
            <a:extLst>
              <a:ext uri="{FF2B5EF4-FFF2-40B4-BE49-F238E27FC236}">
                <a16:creationId xmlns:a16="http://schemas.microsoft.com/office/drawing/2014/main" id="{65B7AFEC-8BDE-6D19-F592-E6B49FE276D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2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763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AC074-FA67-4B06-A161-76A48E8069E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78282" y="643299"/>
            <a:ext cx="5271083" cy="1546228"/>
          </a:xfr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ja-JP" altLang="en-US" dirty="0">
                <a:solidFill>
                  <a:schemeClr val="bg1"/>
                </a:solidFill>
              </a:rPr>
              <a:t>この店では野菜や果物など</a:t>
            </a:r>
            <a:r>
              <a:rPr lang="ja-JP" altLang="en-US" dirty="0">
                <a:solidFill>
                  <a:srgbClr val="FF0000"/>
                </a:solidFill>
              </a:rPr>
              <a:t>新鮮</a:t>
            </a:r>
            <a:r>
              <a:rPr lang="ja-JP" altLang="en-US" dirty="0">
                <a:solidFill>
                  <a:schemeClr val="bg1"/>
                </a:solidFill>
              </a:rPr>
              <a:t>な商品を売っています。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9371975-5350-414D-8EB4-3DF0BE1AF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6401" y="4347461"/>
            <a:ext cx="3922964" cy="209639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43BA4A7-A0E1-4A11-A0BC-E9208319F4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6392640" cy="4140200"/>
          </a:xfrm>
          <a:prstGeom prst="rect">
            <a:avLst/>
          </a:prstGeom>
        </p:spPr>
      </p:pic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D884DAC-1B34-D8D0-84BE-9CD64D95D54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13349" y="2366452"/>
            <a:ext cx="3174534" cy="1804083"/>
          </a:xfrm>
        </p:spPr>
        <p:txBody>
          <a:bodyPr>
            <a:normAutofit fontScale="92500" lnSpcReduction="10000"/>
          </a:bodyPr>
          <a:lstStyle/>
          <a:p>
            <a:pPr marL="514350" indent="-514350" algn="l">
              <a:buAutoNum type="alphaUcPeriod"/>
            </a:pPr>
            <a:r>
              <a:rPr lang="th-TH" sz="2800" dirty="0"/>
              <a:t>แพง</a:t>
            </a:r>
          </a:p>
          <a:p>
            <a:pPr marL="514350" indent="-514350" algn="l">
              <a:buAutoNum type="alphaUcPeriod"/>
            </a:pPr>
            <a:r>
              <a:rPr lang="th-TH" sz="2800" dirty="0"/>
              <a:t>สด</a:t>
            </a:r>
          </a:p>
          <a:p>
            <a:pPr algn="l"/>
            <a:r>
              <a:rPr lang="en-US" sz="2800" dirty="0"/>
              <a:t>C</a:t>
            </a:r>
            <a:r>
              <a:rPr lang="th-TH" sz="2800" dirty="0"/>
              <a:t>.   หวาน</a:t>
            </a:r>
          </a:p>
          <a:p>
            <a:pPr marL="514350" indent="-514350" algn="l">
              <a:buAutoNum type="alphaUcPeriod" startAt="4"/>
            </a:pPr>
            <a:r>
              <a:rPr lang="th-TH" sz="2800" dirty="0"/>
              <a:t>ใหญ่</a:t>
            </a:r>
          </a:p>
        </p:txBody>
      </p:sp>
      <p:pic>
        <p:nvPicPr>
          <p:cNvPr id="22" name="btnInknoeActivityCp2">
            <a:extLst>
              <a:ext uri="{FF2B5EF4-FFF2-40B4-BE49-F238E27FC236}">
                <a16:creationId xmlns:a16="http://schemas.microsoft.com/office/drawing/2014/main" id="{B99FA873-12C6-F284-C59A-1DB498BECCF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2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900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BC85D8-C7FC-47A9-9329-E60E4C1647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90272" y="797102"/>
            <a:ext cx="6902726" cy="1118106"/>
          </a:xfrm>
        </p:spPr>
        <p:txBody>
          <a:bodyPr/>
          <a:lstStyle/>
          <a:p>
            <a:pPr algn="l"/>
            <a:r>
              <a:rPr lang="ja-JP" altLang="en-US" sz="3200" dirty="0"/>
              <a:t>山田さんはとても</a:t>
            </a:r>
            <a:r>
              <a:rPr lang="ja-JP" altLang="en-US" sz="3200" dirty="0">
                <a:solidFill>
                  <a:srgbClr val="FF0000"/>
                </a:solidFill>
              </a:rPr>
              <a:t>几帳面</a:t>
            </a:r>
            <a:r>
              <a:rPr lang="ja-JP" altLang="en-US" sz="3200" dirty="0"/>
              <a:t>ですが、弟は部屋を片づけません。</a:t>
            </a:r>
            <a:endParaRPr lang="en-US" sz="213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4CE36F-89FD-4D68-837E-AD7835CFE0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65613" y="2401770"/>
            <a:ext cx="2641118" cy="2541024"/>
          </a:xfrm>
        </p:spPr>
        <p:txBody>
          <a:bodyPr>
            <a:normAutofit/>
          </a:bodyPr>
          <a:lstStyle/>
          <a:p>
            <a:pPr algn="l"/>
            <a:r>
              <a:rPr lang="th-TH" sz="3600" dirty="0"/>
              <a:t>ก. ขยัน</a:t>
            </a:r>
          </a:p>
          <a:p>
            <a:pPr algn="l"/>
            <a:r>
              <a:rPr lang="th-TH" sz="3600" dirty="0"/>
              <a:t>ข. เรียบร้อย</a:t>
            </a:r>
          </a:p>
          <a:p>
            <a:pPr algn="l"/>
            <a:r>
              <a:rPr lang="th-TH" sz="3600" dirty="0"/>
              <a:t>ค. สนุก</a:t>
            </a:r>
          </a:p>
          <a:p>
            <a:pPr algn="l"/>
            <a:r>
              <a:rPr lang="th-TH" sz="3600" dirty="0"/>
              <a:t>ง. เงียบ</a:t>
            </a:r>
          </a:p>
        </p:txBody>
      </p:sp>
      <p:pic>
        <p:nvPicPr>
          <p:cNvPr id="11" name="btnInknoeActivityCp2">
            <a:extLst>
              <a:ext uri="{FF2B5EF4-FFF2-40B4-BE49-F238E27FC236}">
                <a16:creationId xmlns:a16="http://schemas.microsoft.com/office/drawing/2014/main" id="{4BBCC5A6-BD22-016E-5B41-8048EEDD20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622" y="5954102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57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E1917-D889-7262-FDD3-D3E3DC1BC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43048" y="770839"/>
            <a:ext cx="7175785" cy="613344"/>
          </a:xfrm>
        </p:spPr>
        <p:txBody>
          <a:bodyPr/>
          <a:lstStyle/>
          <a:p>
            <a:pPr algn="l"/>
            <a:r>
              <a:rPr lang="ja-JP" altLang="en-US" dirty="0"/>
              <a:t>雨が</a:t>
            </a:r>
            <a:r>
              <a:rPr lang="ja-JP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激しく</a:t>
            </a:r>
            <a:r>
              <a:rPr lang="ja-JP" altLang="en-US" dirty="0"/>
              <a:t>降ったため、電車が止まりました。</a:t>
            </a:r>
            <a:endParaRPr lang="th-TH" dirty="0"/>
          </a:p>
        </p:txBody>
      </p:sp>
      <p:pic>
        <p:nvPicPr>
          <p:cNvPr id="16" name="btnInknoeActivityCp2">
            <a:extLst>
              <a:ext uri="{FF2B5EF4-FFF2-40B4-BE49-F238E27FC236}">
                <a16:creationId xmlns:a16="http://schemas.microsoft.com/office/drawing/2014/main" id="{86A2151C-742D-6E92-78C8-B11E708C4CD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809" y="5413851"/>
            <a:ext cx="2222048" cy="5810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50AC05-D2E5-F8FF-AE47-AC277773D25F}"/>
              </a:ext>
            </a:extLst>
          </p:cNvPr>
          <p:cNvSpPr txBox="1"/>
          <p:nvPr/>
        </p:nvSpPr>
        <p:spPr>
          <a:xfrm>
            <a:off x="3693254" y="2306621"/>
            <a:ext cx="247265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chemeClr val="bg1"/>
                </a:solidFill>
              </a:rPr>
              <a:t>ก. เบา ๆ</a:t>
            </a:r>
          </a:p>
          <a:p>
            <a:r>
              <a:rPr lang="th-TH" sz="3200" dirty="0">
                <a:solidFill>
                  <a:schemeClr val="bg1"/>
                </a:solidFill>
              </a:rPr>
              <a:t>ข. อย่างรุนแรง</a:t>
            </a:r>
          </a:p>
          <a:p>
            <a:r>
              <a:rPr lang="th-TH" sz="3200" dirty="0">
                <a:solidFill>
                  <a:schemeClr val="bg1"/>
                </a:solidFill>
              </a:rPr>
              <a:t>ค. อย่างช้า ๆ</a:t>
            </a:r>
          </a:p>
          <a:p>
            <a:r>
              <a:rPr lang="th-TH" sz="3200" dirty="0">
                <a:solidFill>
                  <a:schemeClr val="bg1"/>
                </a:solidFill>
              </a:rPr>
              <a:t>ง. อย่างเงียบ ๆ</a:t>
            </a:r>
          </a:p>
        </p:txBody>
      </p:sp>
    </p:spTree>
    <p:extLst>
      <p:ext uri="{BB962C8B-B14F-4D97-AF65-F5344CB8AC3E}">
        <p14:creationId xmlns:p14="http://schemas.microsoft.com/office/powerpoint/2010/main" val="1392602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3475D4-CD7B-4A9E-9C90-ABB55D4C9F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669" y="1608483"/>
            <a:ext cx="9496338" cy="106798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ja-JP" altLang="en-US" sz="3200" dirty="0">
                <a:solidFill>
                  <a:schemeClr val="tx1"/>
                </a:solidFill>
              </a:rPr>
              <a:t>日本では少子高齢化が進み、多くの会社で　　</a:t>
            </a:r>
            <a:r>
              <a:rPr lang="ja-JP" altLang="en-US" sz="3200" dirty="0">
                <a:solidFill>
                  <a:srgbClr val="FF0000"/>
                </a:solidFill>
              </a:rPr>
              <a:t>人手不足</a:t>
            </a:r>
            <a:r>
              <a:rPr lang="ja-JP" altLang="en-US" sz="3200" dirty="0">
                <a:solidFill>
                  <a:schemeClr val="tx1"/>
                </a:solidFill>
              </a:rPr>
              <a:t>が問題になっています。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3933A-D876-4884-B7E1-61FAF958E16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896315" y="3032810"/>
            <a:ext cx="4645388" cy="2805927"/>
          </a:xfrm>
        </p:spPr>
        <p:txBody>
          <a:bodyPr>
            <a:normAutofit/>
          </a:bodyPr>
          <a:lstStyle/>
          <a:p>
            <a:pPr algn="l"/>
            <a:r>
              <a:rPr lang="th-TH" sz="3600" dirty="0"/>
              <a:t>ก. คนทำงานไม่เพียงพอ</a:t>
            </a:r>
          </a:p>
          <a:p>
            <a:pPr algn="l"/>
            <a:r>
              <a:rPr lang="th-TH" sz="3600" dirty="0"/>
              <a:t>ข. คนทำงานมากเกินไป</a:t>
            </a:r>
          </a:p>
          <a:p>
            <a:pPr algn="l"/>
            <a:r>
              <a:rPr lang="th-TH" sz="3600" dirty="0"/>
              <a:t>ค. คนตกงานจำนวนมาก</a:t>
            </a:r>
          </a:p>
          <a:p>
            <a:pPr algn="l"/>
            <a:r>
              <a:rPr lang="th-TH" sz="3600" dirty="0"/>
              <a:t>ง. บริษัทขาดเงิน</a:t>
            </a:r>
          </a:p>
        </p:txBody>
      </p:sp>
      <p:pic>
        <p:nvPicPr>
          <p:cNvPr id="5" name="btnInknoeActivityCp2">
            <a:extLst>
              <a:ext uri="{FF2B5EF4-FFF2-40B4-BE49-F238E27FC236}">
                <a16:creationId xmlns:a16="http://schemas.microsoft.com/office/drawing/2014/main" id="{923C0E1C-654D-EC4F-F7A0-193CDA1F3A7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2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146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457BC-3066-46FD-8434-4547FE21E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7487" y="4003738"/>
            <a:ext cx="7264864" cy="131488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ja-JP" altLang="en-US" sz="4000" dirty="0">
                <a:solidFill>
                  <a:schemeClr val="tx1"/>
                </a:solidFill>
              </a:rPr>
              <a:t>地震のあと、多くの建物が</a:t>
            </a:r>
            <a:r>
              <a:rPr lang="ja-JP" altLang="en-US" sz="4000" dirty="0">
                <a:solidFill>
                  <a:schemeClr val="accent3">
                    <a:lumMod val="50000"/>
                  </a:schemeClr>
                </a:solidFill>
              </a:rPr>
              <a:t>壊れました。</a:t>
            </a:r>
            <a:endParaRPr lang="en-US" sz="13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64CCF3-EC54-435A-B608-B6172E775AE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508733" y="1367406"/>
            <a:ext cx="3174534" cy="1694576"/>
          </a:xfrm>
        </p:spPr>
        <p:txBody>
          <a:bodyPr>
            <a:normAutofit fontScale="85000" lnSpcReduction="20000"/>
          </a:bodyPr>
          <a:lstStyle/>
          <a:p>
            <a:r>
              <a:rPr lang="th-TH" sz="3200" dirty="0"/>
              <a:t>ก. สร้างใหม่</a:t>
            </a:r>
          </a:p>
          <a:p>
            <a:pPr algn="l"/>
            <a:r>
              <a:rPr lang="th-TH" sz="3200" dirty="0"/>
              <a:t>ข. พังเสียหาย</a:t>
            </a:r>
          </a:p>
          <a:p>
            <a:r>
              <a:rPr lang="th-TH" sz="3200" dirty="0"/>
              <a:t>ค. ย้ายที่</a:t>
            </a:r>
          </a:p>
          <a:p>
            <a:pPr algn="l"/>
            <a:r>
              <a:rPr lang="th-TH" sz="3200" dirty="0"/>
              <a:t>ง. ปิด</a:t>
            </a:r>
          </a:p>
        </p:txBody>
      </p:sp>
      <p:pic>
        <p:nvPicPr>
          <p:cNvPr id="9" name="btnInknoeActivityCp2">
            <a:extLst>
              <a:ext uri="{FF2B5EF4-FFF2-40B4-BE49-F238E27FC236}">
                <a16:creationId xmlns:a16="http://schemas.microsoft.com/office/drawing/2014/main" id="{65B7AFEC-8BDE-6D19-F592-E6B49FE276D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2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444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AC074-FA67-4B06-A161-76A48E8069E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78282" y="643299"/>
            <a:ext cx="5271083" cy="1546228"/>
          </a:xfr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ja-JP" altLang="en-US" dirty="0"/>
              <a:t>この店は</a:t>
            </a:r>
            <a:r>
              <a:rPr lang="ja-JP" altLang="en-US" dirty="0">
                <a:solidFill>
                  <a:srgbClr val="FF0000"/>
                </a:solidFill>
              </a:rPr>
              <a:t>値段</a:t>
            </a:r>
            <a:r>
              <a:rPr lang="ja-JP" altLang="en-US" dirty="0"/>
              <a:t>が安いので、いつもお客さんでいっぱいです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9371975-5350-414D-8EB4-3DF0BE1AF3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6401" y="4347461"/>
            <a:ext cx="3922964" cy="2096399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43BA4A7-A0E1-4A11-A0BC-E9208319F4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6392640" cy="4140200"/>
          </a:xfrm>
          <a:prstGeom prst="rect">
            <a:avLst/>
          </a:prstGeom>
        </p:spPr>
      </p:pic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D884DAC-1B34-D8D0-84BE-9CD64D95D54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813349" y="2366452"/>
            <a:ext cx="3174534" cy="1804083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th-TH" sz="3200" dirty="0"/>
              <a:t>ก. คุณภาพ</a:t>
            </a:r>
          </a:p>
          <a:p>
            <a:pPr algn="l"/>
            <a:r>
              <a:rPr lang="th-TH" sz="3200" dirty="0"/>
              <a:t>ข.ขนาด</a:t>
            </a:r>
          </a:p>
          <a:p>
            <a:pPr algn="l"/>
            <a:r>
              <a:rPr lang="th-TH" sz="3200" dirty="0"/>
              <a:t> ค. สี</a:t>
            </a:r>
          </a:p>
          <a:p>
            <a:pPr algn="l"/>
            <a:r>
              <a:rPr lang="th-TH" sz="3200" dirty="0"/>
              <a:t>ง.ราคา</a:t>
            </a:r>
          </a:p>
          <a:p>
            <a:endParaRPr lang="th-TH" sz="3200" dirty="0"/>
          </a:p>
        </p:txBody>
      </p:sp>
      <p:pic>
        <p:nvPicPr>
          <p:cNvPr id="22" name="btnInknoeActivityCp2">
            <a:extLst>
              <a:ext uri="{FF2B5EF4-FFF2-40B4-BE49-F238E27FC236}">
                <a16:creationId xmlns:a16="http://schemas.microsoft.com/office/drawing/2014/main" id="{B99FA873-12C6-F284-C59A-1DB498BECCF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976" y="5405462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5259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B&quot;]},&quot;isQuizMode&quot;:false,&quot;correctPoints&quot;:null,&quot;correctSpeedBonus&quot;:null,&quot;HasCorrectAnswers&quot;:true,&quot;activityId&quot;:null,&quot;activityType&quot;:&quot;Multiple Choice&quot;,&quot;countdown&quot;:300,&quot;StartWithSlide&quot;:false,&quot;CanMinimize&quot;:true,&quot;CanCountDown&quot;:true},&quot;IsMappedFromCp1&quot;:false,&quot;IsQuizMode&quot;:false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B&quot;]},&quot;isQuizMode&quot;:false,&quot;correctPoints&quot;:null,&quot;correctSpeedBonus&quot;:null,&quot;HasCorrectAnswers&quot;:true,&quot;activityId&quot;:null,&quot;activityType&quot;:&quot;Multiple Choice&quot;,&quot;countdown&quot;:600,&quot;StartWithSlide&quot;:false,&quot;CanMinimize&quot;:true,&quot;CanCountDown&quot;:true},&quot;IsMappedFromCp1&quot;:false,&quot;IsQuizMode&quot;:false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A&quot;]},&quot;isQuizMode&quot;:false,&quot;correctPoints&quot;:null,&quot;correctSpeedBonus&quot;:null,&quot;HasCorrectAnswers&quot;:true,&quot;activityId&quot;:null,&quot;activityType&quot;:&quot;Multiple Choice&quot;,&quot;countdown&quot;:600,&quot;StartWithSlide&quot;:false,&quot;CanMinimize&quot;:true,&quot;CanCountDown&quot;:true},&quot;IsMappedFromCp1&quot;:false,&quot;IsQuizMode&quot;:false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C&quot;]},&quot;isQuizMode&quot;:false,&quot;correctPoints&quot;:null,&quot;correctSpeedBonus&quot;:null,&quot;HasCorrectAnswers&quot;:true,&quot;activityId&quot;:null,&quot;activityType&quot;:&quot;Multiple Choice&quot;,&quot;countdown&quot;:600,&quot;StartWithSlide&quot;:false,&quot;CanMinimize&quot;:true,&quot;CanCountDown&quot;:true},&quot;IsMappedFromCp1&quot;:false,&quot;IsQuizMode&quot;:false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B&quot;]},&quot;isQuizMode&quot;:false,&quot;correctPoints&quot;:null,&quot;correctSpeedBonus&quot;:null,&quot;HasCorrectAnswers&quot;:true,&quot;activityId&quot;:null,&quot;activityType&quot;:&quot;Multiple Choice&quot;,&quot;countdown&quot;:600,&quot;StartWithSlide&quot;:false,&quot;CanMinimize&quot;:true,&quot;CanCountDown&quot;:true},&quot;IsMappedFromCp1&quot;:false,&quot;IsQuizMode&quot;:false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B&quot;]},&quot;isQuizMode&quot;:false,&quot;correctPoints&quot;:null,&quot;correctSpeedBonus&quot;:null,&quot;HasCorrectAnswers&quot;:true,&quot;activityId&quot;:null,&quot;activityType&quot;:&quot;Multiple Choice&quot;,&quot;countdown&quot;:600,&quot;StartWithSlide&quot;:false,&quot;CanMinimize&quot;:true,&quot;CanCountDown&quot;:true},&quot;IsMappedFromCp1&quot;:false,&quot;IsQuizMode&quot;:false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B&quot;]},&quot;isQuizMode&quot;:false,&quot;correctPoints&quot;:null,&quot;correctSpeedBonus&quot;:null,&quot;HasCorrectAnswers&quot;:true,&quot;activityId&quot;:null,&quot;activityType&quot;:&quot;Multiple Choice&quot;,&quot;countdown&quot;:1800,&quot;StartWithSlide&quot;:false,&quot;CanMinimize&quot;:true,&quot;CanCountDown&quot;:true},&quot;IsMappedFromCp1&quot;:false,&quot;IsQuizMode&quot;:false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B&quot;]},&quot;isQuizMode&quot;:false,&quot;correctPoints&quot;:null,&quot;correctSpeedBonus&quot;:null,&quot;HasCorrectAnswers&quot;:true,&quot;activityId&quot;:null,&quot;activityType&quot;:&quot;Multiple Choice&quot;,&quot;countdown&quot;:600,&quot;StartWithSlide&quot;:false,&quot;CanMinimize&quot;:true,&quot;CanCountDown&quot;:true},&quot;IsMappedFromCp1&quot;:false,&quot;IsQuizMode&quot;:false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B&quot;]},&quot;isQuizMode&quot;:false,&quot;correctPoints&quot;:null,&quot;correctSpeedBonus&quot;:null,&quot;HasCorrectAnswers&quot;:true,&quot;activityId&quot;:null,&quot;activityType&quot;:&quot;Multiple Choice&quot;,&quot;countdown&quot;:600,&quot;StartWithSlide&quot;:false,&quot;CanMinimize&quot;:true,&quot;CanCountDown&quot;:true},&quot;IsMappedFromCp1&quot;:false,&quot;IsQuizMode&quot;:false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B&quot;]},&quot;isQuizMode&quot;:false,&quot;correctPoints&quot;:null,&quot;correctSpeedBonus&quot;:null,&quot;HasCorrectAnswers&quot;:true,&quot;activityId&quot;:null,&quot;activityType&quot;:&quot;Multiple Choice&quot;,&quot;countdown&quot;:600,&quot;StartWithSlide&quot;:false,&quot;CanMinimize&quot;:true,&quot;CanCountDown&quot;:true},&quot;IsMappedFromCp1&quot;:false,&quot;IsQuizMode&quot;:false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A&quot;]},&quot;isQuizMode&quot;:false,&quot;correctPoints&quot;:null,&quot;correctSpeedBonus&quot;:null,&quot;HasCorrectAnswers&quot;:true,&quot;activityId&quot;:null,&quot;activityType&quot;:&quot;Multiple Choice&quot;,&quot;countdown&quot;:1800,&quot;StartWithSlide&quot;:false,&quot;CanMinimize&quot;:true,&quot;CanCountDown&quot;:true},&quot;IsMappedFromCp1&quot;:false,&quot;IsQuizMode&quot;:false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B&quot;]},&quot;isQuizMode&quot;:false,&quot;correctPoints&quot;:null,&quot;correctSpeedBonus&quot;:null,&quot;HasCorrectAnswers&quot;:true,&quot;activityId&quot;:null,&quot;activityType&quot;:&quot;Multiple Choice&quot;,&quot;countdown&quot;:1800,&quot;StartWithSlide&quot;:false,&quot;CanMinimize&quot;:true,&quot;CanCountDown&quot;:true},&quot;IsMappedFromCp1&quot;:false,&quot;IsQuizMode&quot;:false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&quot;D&quot;]},&quot;isQuizMode&quot;:false,&quot;correctPoints&quot;:null,&quot;correctSpeedBonus&quot;:null,&quot;HasCorrectAnswers&quot;:true,&quot;activityId&quot;:null,&quot;activityType&quot;:&quot;Multiple Choice&quot;,&quot;countdown&quot;:600,&quot;StartWithSlide&quot;:false,&quot;CanMinimize&quot;:true,&quot;CanCountDown&quot;:true},&quot;IsMappedFromCp1&quot;:false,&quot;IsQuizMode&quot;:false}"/>
</p:tagLst>
</file>

<file path=ppt/theme/theme1.xml><?xml version="1.0" encoding="utf-8"?>
<a:theme xmlns:a="http://schemas.openxmlformats.org/drawingml/2006/main" name="Office Theme">
  <a:themeElements>
    <a:clrScheme name="Custom 57">
      <a:dk1>
        <a:sysClr val="windowText" lastClr="000000"/>
      </a:dk1>
      <a:lt1>
        <a:sysClr val="window" lastClr="FFFFFF"/>
      </a:lt1>
      <a:dk2>
        <a:srgbClr val="182434"/>
      </a:dk2>
      <a:lt2>
        <a:srgbClr val="FFFFFF"/>
      </a:lt2>
      <a:accent1>
        <a:srgbClr val="FEDA22"/>
      </a:accent1>
      <a:accent2>
        <a:srgbClr val="D6646A"/>
      </a:accent2>
      <a:accent3>
        <a:srgbClr val="BE4AD1"/>
      </a:accent3>
      <a:accent4>
        <a:srgbClr val="1681A1"/>
      </a:accent4>
      <a:accent5>
        <a:srgbClr val="00C0C0"/>
      </a:accent5>
      <a:accent6>
        <a:srgbClr val="D7B59C"/>
      </a:accent6>
      <a:hlink>
        <a:srgbClr val="0563C1"/>
      </a:hlink>
      <a:folHlink>
        <a:srgbClr val="954F72"/>
      </a:folHlink>
    </a:clrScheme>
    <a:fontScheme name="Patrick Hand-IBM Plex Sans Light">
      <a:majorFont>
        <a:latin typeface="Patrick Hand"/>
        <a:ea typeface=""/>
        <a:cs typeface="Patrick Hand"/>
      </a:majorFont>
      <a:minorFont>
        <a:latin typeface="IBM Plex Sans Light"/>
        <a:ea typeface=""/>
        <a:cs typeface="IBM Plex Sans Light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5907</TotalTime>
  <Words>453</Words>
  <Application>Microsoft Office PowerPoint</Application>
  <PresentationFormat>Widescreen</PresentationFormat>
  <Paragraphs>71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IBM Plex Sans Light</vt:lpstr>
      <vt:lpstr>Calibri</vt:lpstr>
      <vt:lpstr>Patrick Hand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PowerPointHub-Astronaut</dc:subject>
  <dc:creator>www.PowerPointhub.com;www.iSlidesHub.com</dc:creator>
  <cp:lastModifiedBy>คชาภัช หลิมเจริญ</cp:lastModifiedBy>
  <cp:revision>6</cp:revision>
  <dcterms:created xsi:type="dcterms:W3CDTF">2022-01-01T15:44:37Z</dcterms:created>
  <dcterms:modified xsi:type="dcterms:W3CDTF">2026-08-03T11:16:57Z</dcterms:modified>
</cp:coreProperties>
</file>